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8953500" cy="7505700"/>
  <p:notesSz cx="8953500" cy="7505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979925-D191-402B-B13F-C9DE8014BFCA}" v="207" dt="2023-12-13T03:22:09.720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1458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gaKrishnaLohitha Pulijala" userId="3abe04afde9631b3" providerId="LiveId" clId="{06979925-D191-402B-B13F-C9DE8014BFCA}"/>
    <pc:docChg chg="undo custSel addSld modSld">
      <pc:chgData name="NagaKrishnaLohitha Pulijala" userId="3abe04afde9631b3" providerId="LiveId" clId="{06979925-D191-402B-B13F-C9DE8014BFCA}" dt="2023-12-13T03:22:09.720" v="342" actId="113"/>
      <pc:docMkLst>
        <pc:docMk/>
      </pc:docMkLst>
      <pc:sldChg chg="modAnim">
        <pc:chgData name="NagaKrishnaLohitha Pulijala" userId="3abe04afde9631b3" providerId="LiveId" clId="{06979925-D191-402B-B13F-C9DE8014BFCA}" dt="2023-12-12T23:22:43.410" v="100"/>
        <pc:sldMkLst>
          <pc:docMk/>
          <pc:sldMk cId="0" sldId="256"/>
        </pc:sldMkLst>
      </pc:sldChg>
      <pc:sldChg chg="modAnim">
        <pc:chgData name="NagaKrishnaLohitha Pulijala" userId="3abe04afde9631b3" providerId="LiveId" clId="{06979925-D191-402B-B13F-C9DE8014BFCA}" dt="2023-12-12T23:22:55.938" v="102"/>
        <pc:sldMkLst>
          <pc:docMk/>
          <pc:sldMk cId="0" sldId="257"/>
        </pc:sldMkLst>
      </pc:sldChg>
      <pc:sldChg chg="modAnim">
        <pc:chgData name="NagaKrishnaLohitha Pulijala" userId="3abe04afde9631b3" providerId="LiveId" clId="{06979925-D191-402B-B13F-C9DE8014BFCA}" dt="2023-12-12T23:23:12.200" v="104"/>
        <pc:sldMkLst>
          <pc:docMk/>
          <pc:sldMk cId="0" sldId="258"/>
        </pc:sldMkLst>
      </pc:sldChg>
      <pc:sldChg chg="modAnim">
        <pc:chgData name="NagaKrishnaLohitha Pulijala" userId="3abe04afde9631b3" providerId="LiveId" clId="{06979925-D191-402B-B13F-C9DE8014BFCA}" dt="2023-12-12T23:23:50.746" v="110"/>
        <pc:sldMkLst>
          <pc:docMk/>
          <pc:sldMk cId="0" sldId="259"/>
        </pc:sldMkLst>
      </pc:sldChg>
      <pc:sldChg chg="modAnim">
        <pc:chgData name="NagaKrishnaLohitha Pulijala" userId="3abe04afde9631b3" providerId="LiveId" clId="{06979925-D191-402B-B13F-C9DE8014BFCA}" dt="2023-12-12T23:23:30.786" v="107"/>
        <pc:sldMkLst>
          <pc:docMk/>
          <pc:sldMk cId="0" sldId="260"/>
        </pc:sldMkLst>
      </pc:sldChg>
      <pc:sldChg chg="modAnim">
        <pc:chgData name="NagaKrishnaLohitha Pulijala" userId="3abe04afde9631b3" providerId="LiveId" clId="{06979925-D191-402B-B13F-C9DE8014BFCA}" dt="2023-12-12T23:23:43.160" v="109"/>
        <pc:sldMkLst>
          <pc:docMk/>
          <pc:sldMk cId="0" sldId="261"/>
        </pc:sldMkLst>
      </pc:sldChg>
      <pc:sldChg chg="modAnim">
        <pc:chgData name="NagaKrishnaLohitha Pulijala" userId="3abe04afde9631b3" providerId="LiveId" clId="{06979925-D191-402B-B13F-C9DE8014BFCA}" dt="2023-12-12T23:24:04.351" v="111"/>
        <pc:sldMkLst>
          <pc:docMk/>
          <pc:sldMk cId="0" sldId="262"/>
        </pc:sldMkLst>
      </pc:sldChg>
      <pc:sldChg chg="modSp mod modAnim">
        <pc:chgData name="NagaKrishnaLohitha Pulijala" userId="3abe04afde9631b3" providerId="LiveId" clId="{06979925-D191-402B-B13F-C9DE8014BFCA}" dt="2023-12-12T23:24:10.415" v="113"/>
        <pc:sldMkLst>
          <pc:docMk/>
          <pc:sldMk cId="0" sldId="263"/>
        </pc:sldMkLst>
        <pc:grpChg chg="mod">
          <ac:chgData name="NagaKrishnaLohitha Pulijala" userId="3abe04afde9631b3" providerId="LiveId" clId="{06979925-D191-402B-B13F-C9DE8014BFCA}" dt="2023-12-12T23:24:07.634" v="112" actId="1076"/>
          <ac:grpSpMkLst>
            <pc:docMk/>
            <pc:sldMk cId="0" sldId="263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4:15.488" v="115"/>
        <pc:sldMkLst>
          <pc:docMk/>
          <pc:sldMk cId="0" sldId="264"/>
        </pc:sldMkLst>
        <pc:grpChg chg="mod">
          <ac:chgData name="NagaKrishnaLohitha Pulijala" userId="3abe04afde9631b3" providerId="LiveId" clId="{06979925-D191-402B-B13F-C9DE8014BFCA}" dt="2023-12-12T23:24:14.252" v="114" actId="1076"/>
          <ac:grpSpMkLst>
            <pc:docMk/>
            <pc:sldMk cId="0" sldId="264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4:19.985" v="116"/>
        <pc:sldMkLst>
          <pc:docMk/>
          <pc:sldMk cId="0" sldId="265"/>
        </pc:sldMkLst>
        <pc:grpChg chg="mod">
          <ac:chgData name="NagaKrishnaLohitha Pulijala" userId="3abe04afde9631b3" providerId="LiveId" clId="{06979925-D191-402B-B13F-C9DE8014BFCA}" dt="2023-12-12T22:08:16.861" v="4" actId="1076"/>
          <ac:grpSpMkLst>
            <pc:docMk/>
            <pc:sldMk cId="0" sldId="265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4:25.154" v="118"/>
        <pc:sldMkLst>
          <pc:docMk/>
          <pc:sldMk cId="0" sldId="266"/>
        </pc:sldMkLst>
        <pc:grpChg chg="mod">
          <ac:chgData name="NagaKrishnaLohitha Pulijala" userId="3abe04afde9631b3" providerId="LiveId" clId="{06979925-D191-402B-B13F-C9DE8014BFCA}" dt="2023-12-12T23:24:23.948" v="117" actId="1076"/>
          <ac:grpSpMkLst>
            <pc:docMk/>
            <pc:sldMk cId="0" sldId="266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4:29.431" v="120"/>
        <pc:sldMkLst>
          <pc:docMk/>
          <pc:sldMk cId="0" sldId="267"/>
        </pc:sldMkLst>
        <pc:grpChg chg="mod">
          <ac:chgData name="NagaKrishnaLohitha Pulijala" userId="3abe04afde9631b3" providerId="LiveId" clId="{06979925-D191-402B-B13F-C9DE8014BFCA}" dt="2023-12-12T23:24:28.250" v="119" actId="1076"/>
          <ac:grpSpMkLst>
            <pc:docMk/>
            <pc:sldMk cId="0" sldId="267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4:33.652" v="122"/>
        <pc:sldMkLst>
          <pc:docMk/>
          <pc:sldMk cId="0" sldId="268"/>
        </pc:sldMkLst>
        <pc:grpChg chg="mod">
          <ac:chgData name="NagaKrishnaLohitha Pulijala" userId="3abe04afde9631b3" providerId="LiveId" clId="{06979925-D191-402B-B13F-C9DE8014BFCA}" dt="2023-12-12T23:24:32.573" v="121" actId="1076"/>
          <ac:grpSpMkLst>
            <pc:docMk/>
            <pc:sldMk cId="0" sldId="268"/>
            <ac:grpSpMk id="2" creationId="{00000000-0000-0000-0000-000000000000}"/>
          </ac:grpSpMkLst>
        </pc:grpChg>
      </pc:sldChg>
      <pc:sldChg chg="modAnim">
        <pc:chgData name="NagaKrishnaLohitha Pulijala" userId="3abe04afde9631b3" providerId="LiveId" clId="{06979925-D191-402B-B13F-C9DE8014BFCA}" dt="2023-12-12T23:24:41.751" v="124"/>
        <pc:sldMkLst>
          <pc:docMk/>
          <pc:sldMk cId="0" sldId="270"/>
        </pc:sldMkLst>
      </pc:sldChg>
      <pc:sldChg chg="modSp mod modAnim">
        <pc:chgData name="NagaKrishnaLohitha Pulijala" userId="3abe04afde9631b3" providerId="LiveId" clId="{06979925-D191-402B-B13F-C9DE8014BFCA}" dt="2023-12-12T23:24:50.442" v="127"/>
        <pc:sldMkLst>
          <pc:docMk/>
          <pc:sldMk cId="0" sldId="271"/>
        </pc:sldMkLst>
        <pc:grpChg chg="mod">
          <ac:chgData name="NagaKrishnaLohitha Pulijala" userId="3abe04afde9631b3" providerId="LiveId" clId="{06979925-D191-402B-B13F-C9DE8014BFCA}" dt="2023-12-12T23:24:44.271" v="125" actId="1076"/>
          <ac:grpSpMkLst>
            <pc:docMk/>
            <pc:sldMk cId="0" sldId="271"/>
            <ac:grpSpMk id="2" creationId="{00000000-0000-0000-0000-000000000000}"/>
          </ac:grpSpMkLst>
        </pc:grpChg>
      </pc:sldChg>
      <pc:sldChg chg="modAnim">
        <pc:chgData name="NagaKrishnaLohitha Pulijala" userId="3abe04afde9631b3" providerId="LiveId" clId="{06979925-D191-402B-B13F-C9DE8014BFCA}" dt="2023-12-12T23:25:00.387" v="129"/>
        <pc:sldMkLst>
          <pc:docMk/>
          <pc:sldMk cId="0" sldId="272"/>
        </pc:sldMkLst>
      </pc:sldChg>
      <pc:sldChg chg="modSp mod modAnim">
        <pc:chgData name="NagaKrishnaLohitha Pulijala" userId="3abe04afde9631b3" providerId="LiveId" clId="{06979925-D191-402B-B13F-C9DE8014BFCA}" dt="2023-12-12T23:31:47.115" v="167" actId="20577"/>
        <pc:sldMkLst>
          <pc:docMk/>
          <pc:sldMk cId="0" sldId="273"/>
        </pc:sldMkLst>
        <pc:spChg chg="mod">
          <ac:chgData name="NagaKrishnaLohitha Pulijala" userId="3abe04afde9631b3" providerId="LiveId" clId="{06979925-D191-402B-B13F-C9DE8014BFCA}" dt="2023-12-12T22:40:07.205" v="9" actId="1076"/>
          <ac:spMkLst>
            <pc:docMk/>
            <pc:sldMk cId="0" sldId="273"/>
            <ac:spMk id="3" creationId="{00000000-0000-0000-0000-000000000000}"/>
          </ac:spMkLst>
        </pc:spChg>
        <pc:spChg chg="mod">
          <ac:chgData name="NagaKrishnaLohitha Pulijala" userId="3abe04afde9631b3" providerId="LiveId" clId="{06979925-D191-402B-B13F-C9DE8014BFCA}" dt="2023-12-12T23:31:47.115" v="167" actId="20577"/>
          <ac:spMkLst>
            <pc:docMk/>
            <pc:sldMk cId="0" sldId="273"/>
            <ac:spMk id="5" creationId="{00000000-0000-0000-0000-000000000000}"/>
          </ac:spMkLst>
        </pc:spChg>
      </pc:sldChg>
      <pc:sldChg chg="modSp mod modAnim">
        <pc:chgData name="NagaKrishnaLohitha Pulijala" userId="3abe04afde9631b3" providerId="LiveId" clId="{06979925-D191-402B-B13F-C9DE8014BFCA}" dt="2023-12-13T03:22:09.720" v="342" actId="113"/>
        <pc:sldMkLst>
          <pc:docMk/>
          <pc:sldMk cId="0" sldId="274"/>
        </pc:sldMkLst>
        <pc:spChg chg="mod">
          <ac:chgData name="NagaKrishnaLohitha Pulijala" userId="3abe04afde9631b3" providerId="LiveId" clId="{06979925-D191-402B-B13F-C9DE8014BFCA}" dt="2023-12-13T03:22:09.720" v="342" actId="113"/>
          <ac:spMkLst>
            <pc:docMk/>
            <pc:sldMk cId="0" sldId="274"/>
            <ac:spMk id="3" creationId="{00000000-0000-0000-0000-000000000000}"/>
          </ac:spMkLst>
        </pc:spChg>
      </pc:sldChg>
      <pc:sldChg chg="modAnim">
        <pc:chgData name="NagaKrishnaLohitha Pulijala" userId="3abe04afde9631b3" providerId="LiveId" clId="{06979925-D191-402B-B13F-C9DE8014BFCA}" dt="2023-12-12T23:26:46.233" v="145"/>
        <pc:sldMkLst>
          <pc:docMk/>
          <pc:sldMk cId="0" sldId="275"/>
        </pc:sldMkLst>
      </pc:sldChg>
      <pc:sldChg chg="modAnim">
        <pc:chgData name="NagaKrishnaLohitha Pulijala" userId="3abe04afde9631b3" providerId="LiveId" clId="{06979925-D191-402B-B13F-C9DE8014BFCA}" dt="2023-12-12T23:26:58.356" v="148"/>
        <pc:sldMkLst>
          <pc:docMk/>
          <pc:sldMk cId="0" sldId="276"/>
        </pc:sldMkLst>
      </pc:sldChg>
      <pc:sldChg chg="modSp mod modAnim">
        <pc:chgData name="NagaKrishnaLohitha Pulijala" userId="3abe04afde9631b3" providerId="LiveId" clId="{06979925-D191-402B-B13F-C9DE8014BFCA}" dt="2023-12-12T23:27:06.553" v="149"/>
        <pc:sldMkLst>
          <pc:docMk/>
          <pc:sldMk cId="0" sldId="277"/>
        </pc:sldMkLst>
        <pc:spChg chg="mod">
          <ac:chgData name="NagaKrishnaLohitha Pulijala" userId="3abe04afde9631b3" providerId="LiveId" clId="{06979925-D191-402B-B13F-C9DE8014BFCA}" dt="2023-12-12T23:02:36.322" v="76" actId="20577"/>
          <ac:spMkLst>
            <pc:docMk/>
            <pc:sldMk cId="0" sldId="277"/>
            <ac:spMk id="5" creationId="{00000000-0000-0000-0000-000000000000}"/>
          </ac:spMkLst>
        </pc:spChg>
        <pc:grpChg chg="mod">
          <ac:chgData name="NagaKrishnaLohitha Pulijala" userId="3abe04afde9631b3" providerId="LiveId" clId="{06979925-D191-402B-B13F-C9DE8014BFCA}" dt="2023-12-12T23:04:34.547" v="94" actId="1076"/>
          <ac:grpSpMkLst>
            <pc:docMk/>
            <pc:sldMk cId="0" sldId="277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7:09.950" v="151"/>
        <pc:sldMkLst>
          <pc:docMk/>
          <pc:sldMk cId="0" sldId="278"/>
        </pc:sldMkLst>
        <pc:spChg chg="mod">
          <ac:chgData name="NagaKrishnaLohitha Pulijala" userId="3abe04afde9631b3" providerId="LiveId" clId="{06979925-D191-402B-B13F-C9DE8014BFCA}" dt="2023-12-12T23:02:42.910" v="85" actId="20577"/>
          <ac:spMkLst>
            <pc:docMk/>
            <pc:sldMk cId="0" sldId="278"/>
            <ac:spMk id="5" creationId="{00000000-0000-0000-0000-000000000000}"/>
          </ac:spMkLst>
        </pc:spChg>
        <pc:grpChg chg="mod">
          <ac:chgData name="NagaKrishnaLohitha Pulijala" userId="3abe04afde9631b3" providerId="LiveId" clId="{06979925-D191-402B-B13F-C9DE8014BFCA}" dt="2023-12-12T23:27:08.690" v="150" actId="1076"/>
          <ac:grpSpMkLst>
            <pc:docMk/>
            <pc:sldMk cId="0" sldId="278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7:13.263" v="153"/>
        <pc:sldMkLst>
          <pc:docMk/>
          <pc:sldMk cId="0" sldId="279"/>
        </pc:sldMkLst>
        <pc:spChg chg="mod">
          <ac:chgData name="NagaKrishnaLohitha Pulijala" userId="3abe04afde9631b3" providerId="LiveId" clId="{06979925-D191-402B-B13F-C9DE8014BFCA}" dt="2023-12-12T23:02:50.122" v="93" actId="20577"/>
          <ac:spMkLst>
            <pc:docMk/>
            <pc:sldMk cId="0" sldId="279"/>
            <ac:spMk id="5" creationId="{00000000-0000-0000-0000-000000000000}"/>
          </ac:spMkLst>
        </pc:spChg>
        <pc:grpChg chg="mod">
          <ac:chgData name="NagaKrishnaLohitha Pulijala" userId="3abe04afde9631b3" providerId="LiveId" clId="{06979925-D191-402B-B13F-C9DE8014BFCA}" dt="2023-12-12T23:27:11.987" v="152" actId="1076"/>
          <ac:grpSpMkLst>
            <pc:docMk/>
            <pc:sldMk cId="0" sldId="279"/>
            <ac:grpSpMk id="2" creationId="{00000000-0000-0000-0000-000000000000}"/>
          </ac:grpSpMkLst>
        </pc:grpChg>
      </pc:sldChg>
      <pc:sldChg chg="addSp delSp modSp mod modAnim">
        <pc:chgData name="NagaKrishnaLohitha Pulijala" userId="3abe04afde9631b3" providerId="LiveId" clId="{06979925-D191-402B-B13F-C9DE8014BFCA}" dt="2023-12-13T03:09:22.575" v="198"/>
        <pc:sldMkLst>
          <pc:docMk/>
          <pc:sldMk cId="0" sldId="280"/>
        </pc:sldMkLst>
        <pc:spChg chg="del mod">
          <ac:chgData name="NagaKrishnaLohitha Pulijala" userId="3abe04afde9631b3" providerId="LiveId" clId="{06979925-D191-402B-B13F-C9DE8014BFCA}" dt="2023-12-13T03:08:36.558" v="191" actId="478"/>
          <ac:spMkLst>
            <pc:docMk/>
            <pc:sldMk cId="0" sldId="280"/>
            <ac:spMk id="3" creationId="{00000000-0000-0000-0000-000000000000}"/>
          </ac:spMkLst>
        </pc:spChg>
        <pc:picChg chg="add mod">
          <ac:chgData name="NagaKrishnaLohitha Pulijala" userId="3abe04afde9631b3" providerId="LiveId" clId="{06979925-D191-402B-B13F-C9DE8014BFCA}" dt="2023-12-13T03:09:14.677" v="197" actId="1076"/>
          <ac:picMkLst>
            <pc:docMk/>
            <pc:sldMk cId="0" sldId="280"/>
            <ac:picMk id="6" creationId="{7FED8861-D6AF-51C3-D09E-A6514B643578}"/>
          </ac:picMkLst>
        </pc:picChg>
      </pc:sldChg>
      <pc:sldChg chg="modAnim">
        <pc:chgData name="NagaKrishnaLohitha Pulijala" userId="3abe04afde9631b3" providerId="LiveId" clId="{06979925-D191-402B-B13F-C9DE8014BFCA}" dt="2023-12-12T23:27:28.176" v="156"/>
        <pc:sldMkLst>
          <pc:docMk/>
          <pc:sldMk cId="0" sldId="281"/>
        </pc:sldMkLst>
      </pc:sldChg>
      <pc:sldChg chg="modAnim">
        <pc:chgData name="NagaKrishnaLohitha Pulijala" userId="3abe04afde9631b3" providerId="LiveId" clId="{06979925-D191-402B-B13F-C9DE8014BFCA}" dt="2023-12-12T23:27:31.846" v="157"/>
        <pc:sldMkLst>
          <pc:docMk/>
          <pc:sldMk cId="0" sldId="282"/>
        </pc:sldMkLst>
      </pc:sldChg>
      <pc:sldChg chg="addSp delSp modSp add mod delAnim modAnim">
        <pc:chgData name="NagaKrishnaLohitha Pulijala" userId="3abe04afde9631b3" providerId="LiveId" clId="{06979925-D191-402B-B13F-C9DE8014BFCA}" dt="2023-12-12T23:36:59.070" v="190"/>
        <pc:sldMkLst>
          <pc:docMk/>
          <pc:sldMk cId="2806594407" sldId="283"/>
        </pc:sldMkLst>
        <pc:spChg chg="del mod">
          <ac:chgData name="NagaKrishnaLohitha Pulijala" userId="3abe04afde9631b3" providerId="LiveId" clId="{06979925-D191-402B-B13F-C9DE8014BFCA}" dt="2023-12-12T23:34:57.950" v="168" actId="478"/>
          <ac:spMkLst>
            <pc:docMk/>
            <pc:sldMk cId="2806594407" sldId="283"/>
            <ac:spMk id="2" creationId="{00000000-0000-0000-0000-000000000000}"/>
          </ac:spMkLst>
        </pc:spChg>
        <pc:spChg chg="del mod">
          <ac:chgData name="NagaKrishnaLohitha Pulijala" userId="3abe04afde9631b3" providerId="LiveId" clId="{06979925-D191-402B-B13F-C9DE8014BFCA}" dt="2023-12-12T23:28:56.725" v="160" actId="478"/>
          <ac:spMkLst>
            <pc:docMk/>
            <pc:sldMk cId="2806594407" sldId="283"/>
            <ac:spMk id="4" creationId="{00000000-0000-0000-0000-000000000000}"/>
          </ac:spMkLst>
        </pc:spChg>
        <pc:spChg chg="add del">
          <ac:chgData name="NagaKrishnaLohitha Pulijala" userId="3abe04afde9631b3" providerId="LiveId" clId="{06979925-D191-402B-B13F-C9DE8014BFCA}" dt="2023-12-12T23:35:10.489" v="172"/>
          <ac:spMkLst>
            <pc:docMk/>
            <pc:sldMk cId="2806594407" sldId="283"/>
            <ac:spMk id="7" creationId="{676A7DFF-65C2-7D12-1378-EF6A3E240408}"/>
          </ac:spMkLst>
        </pc:spChg>
        <pc:spChg chg="add del">
          <ac:chgData name="NagaKrishnaLohitha Pulijala" userId="3abe04afde9631b3" providerId="LiveId" clId="{06979925-D191-402B-B13F-C9DE8014BFCA}" dt="2023-12-12T23:35:16.685" v="174"/>
          <ac:spMkLst>
            <pc:docMk/>
            <pc:sldMk cId="2806594407" sldId="283"/>
            <ac:spMk id="8" creationId="{4112F102-F10A-F5F9-B515-EA136A66A625}"/>
          </ac:spMkLst>
        </pc:spChg>
        <pc:picChg chg="add del">
          <ac:chgData name="NagaKrishnaLohitha Pulijala" userId="3abe04afde9631b3" providerId="LiveId" clId="{06979925-D191-402B-B13F-C9DE8014BFCA}" dt="2023-12-12T23:35:00.949" v="170" actId="22"/>
          <ac:picMkLst>
            <pc:docMk/>
            <pc:sldMk cId="2806594407" sldId="283"/>
            <ac:picMk id="6" creationId="{0C239D1B-82D9-DAC2-BC6B-7D842B0EB7C7}"/>
          </ac:picMkLst>
        </pc:picChg>
        <pc:picChg chg="add del mod">
          <ac:chgData name="NagaKrishnaLohitha Pulijala" userId="3abe04afde9631b3" providerId="LiveId" clId="{06979925-D191-402B-B13F-C9DE8014BFCA}" dt="2023-12-12T23:35:41.621" v="178" actId="478"/>
          <ac:picMkLst>
            <pc:docMk/>
            <pc:sldMk cId="2806594407" sldId="283"/>
            <ac:picMk id="10" creationId="{CC914DD5-5FAA-63F2-E5D9-05D259481A20}"/>
          </ac:picMkLst>
        </pc:picChg>
        <pc:picChg chg="add del mod">
          <ac:chgData name="NagaKrishnaLohitha Pulijala" userId="3abe04afde9631b3" providerId="LiveId" clId="{06979925-D191-402B-B13F-C9DE8014BFCA}" dt="2023-12-12T23:35:55.135" v="182" actId="478"/>
          <ac:picMkLst>
            <pc:docMk/>
            <pc:sldMk cId="2806594407" sldId="283"/>
            <ac:picMk id="12" creationId="{43587382-956E-3FBF-1A15-9FAF80E47A76}"/>
          </ac:picMkLst>
        </pc:picChg>
        <pc:picChg chg="add mod">
          <ac:chgData name="NagaKrishnaLohitha Pulijala" userId="3abe04afde9631b3" providerId="LiveId" clId="{06979925-D191-402B-B13F-C9DE8014BFCA}" dt="2023-12-12T23:36:44.680" v="189" actId="1076"/>
          <ac:picMkLst>
            <pc:docMk/>
            <pc:sldMk cId="2806594407" sldId="283"/>
            <ac:picMk id="14" creationId="{D635E94B-1C3B-5C23-2046-484109E6A647}"/>
          </ac:picMkLst>
        </pc:picChg>
      </pc:sldChg>
    </pc:docChg>
  </pc:docChgLst>
</pc:chgInfo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71512" y="2326767"/>
            <a:ext cx="7610475" cy="15761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43025" y="4203192"/>
            <a:ext cx="6267450" cy="1876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0" i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0" i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47675" y="1726311"/>
            <a:ext cx="3894772" cy="49537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611052" y="1726311"/>
            <a:ext cx="3894772" cy="49537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0" i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8953500" cy="75057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0878" y="473699"/>
            <a:ext cx="3334385" cy="48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7675" y="1726311"/>
            <a:ext cx="8058150" cy="49537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044190" y="6980301"/>
            <a:ext cx="2865120" cy="375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47675" y="6980301"/>
            <a:ext cx="2059305" cy="375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446520" y="6980301"/>
            <a:ext cx="2059305" cy="375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121968" y="575617"/>
            <a:ext cx="2078004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65564" y="2533713"/>
            <a:ext cx="7222490" cy="2710999"/>
          </a:xfrm>
          <a:prstGeom prst="rect">
            <a:avLst/>
          </a:prstGeom>
        </p:spPr>
        <p:txBody>
          <a:bodyPr vert="horz" wrap="square" lIns="0" tIns="144780" rIns="0" bIns="0" rtlCol="0">
            <a:spAutoFit/>
          </a:bodyPr>
          <a:lstStyle/>
          <a:p>
            <a:pPr marL="12065" marR="5080" algn="ctr">
              <a:lnSpc>
                <a:spcPts val="4950"/>
              </a:lnSpc>
              <a:spcBef>
                <a:spcPts val="1140"/>
              </a:spcBef>
            </a:pPr>
            <a:r>
              <a:rPr lang="en-US" sz="5000" dirty="0"/>
              <a:t>"Have you ever felt lost in the sea of endless movie choices, unsure of what to watch next?"</a:t>
            </a:r>
            <a:endParaRPr sz="5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12680" y="3810"/>
            <a:ext cx="8300084" cy="5885815"/>
            <a:chOff x="425381" y="219096"/>
            <a:chExt cx="8300084" cy="5885815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2075504"/>
              <a:ext cx="7000890" cy="402904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619124"/>
            <a:ext cx="5892869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900" dirty="0"/>
              <a:t>EXPLORE DATA ANALYSIS</a:t>
            </a:r>
            <a:endParaRPr sz="2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92972"/>
            <a:ext cx="8300084" cy="5775325"/>
            <a:chOff x="425381" y="219096"/>
            <a:chExt cx="8300084" cy="5775325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640863"/>
              <a:ext cx="6829409" cy="435293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619124"/>
            <a:ext cx="5740469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900" dirty="0"/>
              <a:t>EXPLORE DATA ANALYSIS</a:t>
            </a:r>
            <a:endParaRPr sz="2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92971"/>
            <a:ext cx="8300084" cy="6339205"/>
            <a:chOff x="425381" y="219096"/>
            <a:chExt cx="8300084" cy="6339205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205151"/>
              <a:ext cx="6343649" cy="5353046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631539"/>
            <a:ext cx="57404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MULTIVARIENT ANALYSIS</a:t>
            </a:r>
            <a:endParaRPr sz="2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C273E8-4B09-9DFA-16C1-235772A60783}"/>
              </a:ext>
            </a:extLst>
          </p:cNvPr>
          <p:cNvSpPr txBox="1"/>
          <p:nvPr/>
        </p:nvSpPr>
        <p:spPr>
          <a:xfrm>
            <a:off x="361950" y="6558197"/>
            <a:ext cx="64070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Total number of genres: 81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Average number of movies per genre: 301.01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156034"/>
            <a:ext cx="8300084" cy="5719445"/>
            <a:chOff x="425381" y="219096"/>
            <a:chExt cx="8300084" cy="5719445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423385"/>
              <a:ext cx="6829409" cy="451484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1D2C276-8A2A-8FAA-B16E-1BA1D3E3FCC1}"/>
              </a:ext>
            </a:extLst>
          </p:cNvPr>
          <p:cNvSpPr txBox="1"/>
          <p:nvPr/>
        </p:nvSpPr>
        <p:spPr>
          <a:xfrm>
            <a:off x="419994" y="704850"/>
            <a:ext cx="447740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MULTIVARIENT ANALYSIS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219096"/>
            <a:ext cx="8300084" cy="6094730"/>
            <a:chOff x="425381" y="219096"/>
            <a:chExt cx="8300084" cy="6094730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855576"/>
              <a:ext cx="6829409" cy="445768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B5A8951-6A10-8E15-988A-E1BB56CF7F5E}"/>
              </a:ext>
            </a:extLst>
          </p:cNvPr>
          <p:cNvSpPr txBox="1"/>
          <p:nvPr/>
        </p:nvSpPr>
        <p:spPr>
          <a:xfrm>
            <a:off x="392668" y="969302"/>
            <a:ext cx="447740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MULTIVARIENT ANALYSIS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900043" y="154689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41984" y="1701006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1"/>
                </a:lnTo>
                <a:lnTo>
                  <a:pt x="0" y="26970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4"/>
                </a:lnTo>
                <a:lnTo>
                  <a:pt x="47625" y="26970"/>
                </a:lnTo>
                <a:lnTo>
                  <a:pt x="30007" y="4702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41984" y="2291556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1"/>
                </a:lnTo>
                <a:lnTo>
                  <a:pt x="0" y="26970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4"/>
                </a:lnTo>
                <a:lnTo>
                  <a:pt x="47625" y="26970"/>
                </a:lnTo>
                <a:lnTo>
                  <a:pt x="30007" y="4702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984" y="3177381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4"/>
                </a:lnTo>
                <a:lnTo>
                  <a:pt x="0" y="26974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0"/>
                </a:lnTo>
                <a:lnTo>
                  <a:pt x="47625" y="26974"/>
                </a:lnTo>
                <a:lnTo>
                  <a:pt x="30007" y="470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984" y="4063206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4"/>
                </a:lnTo>
                <a:lnTo>
                  <a:pt x="0" y="26974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0"/>
                </a:lnTo>
                <a:lnTo>
                  <a:pt x="47625" y="26974"/>
                </a:lnTo>
                <a:lnTo>
                  <a:pt x="30007" y="470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984" y="4949031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4"/>
                </a:lnTo>
                <a:lnTo>
                  <a:pt x="0" y="26974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0"/>
                </a:lnTo>
                <a:lnTo>
                  <a:pt x="47625" y="26974"/>
                </a:lnTo>
                <a:lnTo>
                  <a:pt x="30007" y="470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984" y="5834856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4"/>
                </a:lnTo>
                <a:lnTo>
                  <a:pt x="0" y="26974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0"/>
                </a:lnTo>
                <a:lnTo>
                  <a:pt x="47625" y="26974"/>
                </a:lnTo>
                <a:lnTo>
                  <a:pt x="30007" y="470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41984" y="6720681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4"/>
                </a:lnTo>
                <a:lnTo>
                  <a:pt x="0" y="26965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0"/>
                </a:lnTo>
                <a:lnTo>
                  <a:pt x="47625" y="26965"/>
                </a:lnTo>
                <a:lnTo>
                  <a:pt x="30007" y="470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3BD514-46E4-3F60-671D-D0DCB3A85AEF}"/>
              </a:ext>
            </a:extLst>
          </p:cNvPr>
          <p:cNvSpPr txBox="1"/>
          <p:nvPr/>
        </p:nvSpPr>
        <p:spPr>
          <a:xfrm>
            <a:off x="438150" y="582837"/>
            <a:ext cx="447740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MULTIVARIENT ANALYSIS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AEB73B-E9BE-FBD4-1B55-53EC35D5D79B}"/>
              </a:ext>
            </a:extLst>
          </p:cNvPr>
          <p:cNvSpPr txBox="1"/>
          <p:nvPr/>
        </p:nvSpPr>
        <p:spPr>
          <a:xfrm>
            <a:off x="438150" y="1140345"/>
            <a:ext cx="69342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trends show that genres with larger investments often yield higher revenues, supporting the utility of genre prediction in financial forecasting.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Certain genres demonstrate a strong return on investment, with 'Family' and 'Animation' being prime examples, highlighting the value of genre prediction in resource allocation.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Genres such as 'Western' and 'History' tend to have lower revenue relative to their budget, emphasizing the role of genre prediction in mitigating financial risk.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consistent high performance of genres like 'Animation' and 'Adventure' in revenue generation indicates market preference, which can be leveraged through genre prediction.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Genres that manage to attract significant viewership with moderate budgets, such as 'Thriller' and 'Comedy', underscore the importance of genre prediction for effective marketing strategies.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necessity for larger budgets in certain genres due to production complexities underlines the need for genre prediction in production strategy formulation.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high revenues of certain genres reflect their current popularity, which could be predicted to capitalize on market trends and audience preferences.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93847" y="32188"/>
            <a:ext cx="8431530" cy="5558790"/>
            <a:chOff x="294032" y="219096"/>
            <a:chExt cx="8431530" cy="5558790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94032" y="1462923"/>
              <a:ext cx="6800849" cy="431480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025D028-DA40-5CA8-D0A8-9A5D330766A2}"/>
              </a:ext>
            </a:extLst>
          </p:cNvPr>
          <p:cNvSpPr txBox="1"/>
          <p:nvPr/>
        </p:nvSpPr>
        <p:spPr>
          <a:xfrm>
            <a:off x="228123" y="681442"/>
            <a:ext cx="447740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MULTIVARIENT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0FCC18-2D4A-5E2E-2BA5-BE710EEE1FB6}"/>
              </a:ext>
            </a:extLst>
          </p:cNvPr>
          <p:cNvSpPr txBox="1"/>
          <p:nvPr/>
        </p:nvSpPr>
        <p:spPr>
          <a:xfrm>
            <a:off x="212226" y="5962650"/>
            <a:ext cx="670292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Total Unique Directors: 2385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Average Number of Movies per Director: 2.0138364779874216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25381" y="982251"/>
            <a:ext cx="5514959" cy="505776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12680" y="444215"/>
            <a:ext cx="50546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MULTIVARIENT ANALYSIS</a:t>
            </a:r>
            <a:endParaRPr sz="2500" dirty="0"/>
          </a:p>
        </p:txBody>
      </p:sp>
      <p:sp>
        <p:nvSpPr>
          <p:cNvPr id="6" name="object 6"/>
          <p:cNvSpPr/>
          <p:nvPr/>
        </p:nvSpPr>
        <p:spPr>
          <a:xfrm>
            <a:off x="504439" y="6932355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1"/>
                </a:lnTo>
                <a:lnTo>
                  <a:pt x="0" y="26970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4"/>
                </a:lnTo>
                <a:lnTo>
                  <a:pt x="47625" y="26970"/>
                </a:lnTo>
                <a:lnTo>
                  <a:pt x="30007" y="4702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30504" y="6134994"/>
            <a:ext cx="8161045" cy="1581843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High budget genres tend to yield higher revenues, affirming the financial stakes in accurate genre classification.</a:t>
            </a:r>
            <a:endParaRPr lang="en-US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Popular genres draw more ratings, emphasizing genre's role in audience engagement metrics.</a:t>
            </a:r>
            <a:endParaRPr lang="en-US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 marR="5080">
              <a:lnSpc>
                <a:spcPts val="2330"/>
              </a:lnSpc>
              <a:spcBef>
                <a:spcPts val="235"/>
              </a:spcBef>
            </a:pPr>
            <a:endParaRPr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12680" y="1080357"/>
            <a:ext cx="5619749" cy="38195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12680" y="444212"/>
            <a:ext cx="45974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MODEL PREDICTION</a:t>
            </a:r>
            <a:endParaRPr sz="2500" dirty="0"/>
          </a:p>
        </p:txBody>
      </p:sp>
      <p:sp>
        <p:nvSpPr>
          <p:cNvPr id="5" name="object 5"/>
          <p:cNvSpPr txBox="1"/>
          <p:nvPr/>
        </p:nvSpPr>
        <p:spPr>
          <a:xfrm>
            <a:off x="412681" y="4899875"/>
            <a:ext cx="8312696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/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Genre Prediction:</a:t>
            </a:r>
            <a:endParaRPr lang="en-US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Features: 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features for genre prediction are the combined textual data from the 'genres' and 'keywords' columns of your dataset. These features are combined into a single column named '</a:t>
            </a:r>
            <a:r>
              <a:rPr lang="en-US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combined_features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', which is then transformed using TF-IDF (Term Frequency-Inverse Document Frequency) vectorization. </a:t>
            </a:r>
            <a:endParaRPr lang="en-US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Target Variable: 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target variable for genre prediction through </a:t>
            </a:r>
            <a:r>
              <a:rPr lang="en-US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RandomForest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Support Vecto</a:t>
            </a:r>
            <a:r>
              <a:rPr lang="en-US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 Machine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the genres of the movies. This is obtained from the 'genres' column and transformed into a binary matrix using </a:t>
            </a:r>
            <a:r>
              <a:rPr lang="en-US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MultiLabelBinarizer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514351" y="1162050"/>
            <a:ext cx="6553200" cy="55989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/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PREDICTION:</a:t>
            </a:r>
            <a:endParaRPr sz="23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Director Prediction: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Features: </a:t>
            </a: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features for director prediction are the same '</a:t>
            </a:r>
            <a:r>
              <a:rPr lang="en-US" sz="20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combined_features</a:t>
            </a: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 used in genre prediction. These are also transformed using TF-IDF vectorization and then standardized using </a:t>
            </a:r>
            <a:r>
              <a:rPr lang="en-US" sz="20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StandardScaler</a:t>
            </a: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Target Variable: </a:t>
            </a: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target variable for director prediction is not explicitly defined in your code, as K-Means clustering is an unsupervised learning algorithm</a:t>
            </a:r>
          </a:p>
          <a:p>
            <a:pPr algn="just"/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However, the clustering aims to group movies into clusters (in this case, two clusters) based on the similarity of their features. We are using these clusters to infer whether a director is among the top 1000 or bottom 1000 directors, based on the frequency of their movies in the dataset.</a:t>
            </a:r>
          </a:p>
          <a:p>
            <a:pPr algn="just"/>
            <a:r>
              <a:rPr lang="en-US" sz="2000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got </a:t>
            </a:r>
            <a:r>
              <a:rPr lang="en-US" sz="2000" b="1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 of 0.27</a:t>
            </a:r>
            <a:r>
              <a:rPr lang="en-US" sz="2000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director prediction since it has high number of unique directors of </a:t>
            </a:r>
            <a:r>
              <a:rPr lang="en-US" sz="2000" b="1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2385.</a:t>
            </a:r>
            <a:endParaRPr lang="en-US" sz="2000" b="1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8953500" cy="7505700"/>
            <a:chOff x="0" y="0"/>
            <a:chExt cx="8953500" cy="7505700"/>
          </a:xfrm>
        </p:grpSpPr>
        <p:sp>
          <p:nvSpPr>
            <p:cNvPr id="3" name="object 3"/>
            <p:cNvSpPr/>
            <p:nvPr/>
          </p:nvSpPr>
          <p:spPr>
            <a:xfrm>
              <a:off x="5840486" y="750578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1221138" y="1561703"/>
              <a:ext cx="4905359" cy="490532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991350" y="0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512265" y="3011499"/>
            <a:ext cx="6276990" cy="5810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12680" y="444212"/>
            <a:ext cx="49784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MOEL PREDICTION</a:t>
            </a:r>
            <a:endParaRPr sz="2500" dirty="0"/>
          </a:p>
        </p:txBody>
      </p:sp>
      <p:sp>
        <p:nvSpPr>
          <p:cNvPr id="5" name="object 5"/>
          <p:cNvSpPr txBox="1"/>
          <p:nvPr/>
        </p:nvSpPr>
        <p:spPr>
          <a:xfrm>
            <a:off x="456066" y="1505309"/>
            <a:ext cx="7285355" cy="1130950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 marR="5080" algn="just">
              <a:lnSpc>
                <a:spcPts val="2930"/>
              </a:lnSpc>
              <a:spcBef>
                <a:spcPts val="254"/>
              </a:spcBef>
            </a:pPr>
            <a:r>
              <a:rPr lang="en-US" sz="2300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Inverse Document Frequency (IDF)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This measures the importance of the term across a set of documents. The IDF of a specific term is calculated as:</a:t>
            </a:r>
            <a:endParaRPr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9565" y="3935842"/>
            <a:ext cx="7406185" cy="2648609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 marR="5080" algn="just">
              <a:lnSpc>
                <a:spcPts val="2930"/>
              </a:lnSpc>
              <a:spcBef>
                <a:spcPts val="254"/>
              </a:spcBef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TF-IDF is used to transform the textual data in the '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combined_features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 column (which combines 'genres' and 'keywords') into a numerical form. </a:t>
            </a:r>
          </a:p>
          <a:p>
            <a:pPr marL="12700" marR="5080" algn="just">
              <a:lnSpc>
                <a:spcPts val="2930"/>
              </a:lnSpc>
              <a:spcBef>
                <a:spcPts val="254"/>
              </a:spcBef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numerical representation captures the importance of words (terms) in each movie's description relative to the entire dataset, making it suitable for use in machine learning models.</a:t>
            </a:r>
            <a:endParaRPr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144039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9427" y="3214339"/>
            <a:ext cx="6134099" cy="952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412681" y="444215"/>
            <a:ext cx="6558915" cy="28623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ts val="2930"/>
              </a:lnSpc>
            </a:pPr>
            <a:r>
              <a:rPr lang="en-US" sz="2300" i="1" spc="-21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PREDICTION</a:t>
            </a:r>
          </a:p>
          <a:p>
            <a:pPr algn="just"/>
            <a:r>
              <a:rPr lang="en-US" sz="220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2. Cosine Similarity:</a:t>
            </a:r>
          </a:p>
          <a:p>
            <a:pPr algn="just"/>
            <a:r>
              <a:rPr lang="en-US" sz="220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Cosine similarity is a metric used to measure how similar two documents are irrespective of their size. Mathematically, it measures the cosine of the angle between two vectors projected in a multi-dimensional space. The formula for cosine similarity between two vectors A and B is: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412681" y="4123477"/>
            <a:ext cx="7198359" cy="2741134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After transforming the '</a:t>
            </a:r>
            <a:r>
              <a:rPr lang="en-US" sz="22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combined_features</a:t>
            </a: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 into TF-IDF vectors, cosine similarity is used to find similarities between movies based on these features. </a:t>
            </a:r>
            <a:endParaRPr lang="en-US" sz="22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Specifically, it is used to calculate the similarity between the TF-IDF vectors of different movies.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Movies with higher cosine similarity scores are considered more similar in terms of their genres and keywords.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0" y="-23517"/>
            <a:ext cx="8300084" cy="6612890"/>
            <a:chOff x="425381" y="144039"/>
            <a:chExt cx="8300084" cy="6612890"/>
          </a:xfrm>
        </p:grpSpPr>
        <p:sp>
          <p:nvSpPr>
            <p:cNvPr id="3" name="object 3"/>
            <p:cNvSpPr/>
            <p:nvPr/>
          </p:nvSpPr>
          <p:spPr>
            <a:xfrm>
              <a:off x="6647352" y="144039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917776"/>
              <a:ext cx="7086599" cy="4838693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25380" y="476250"/>
            <a:ext cx="50419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RESULTS</a:t>
            </a:r>
            <a:endParaRPr sz="2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17915"/>
            <a:ext cx="8300084" cy="6237605"/>
            <a:chOff x="425381" y="144039"/>
            <a:chExt cx="8300084" cy="6237605"/>
          </a:xfrm>
        </p:grpSpPr>
        <p:sp>
          <p:nvSpPr>
            <p:cNvPr id="3" name="object 3"/>
            <p:cNvSpPr/>
            <p:nvPr/>
          </p:nvSpPr>
          <p:spPr>
            <a:xfrm>
              <a:off x="6647352" y="144039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885797"/>
              <a:ext cx="7038990" cy="44957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444212"/>
            <a:ext cx="48260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REESULTS</a:t>
            </a:r>
            <a:endParaRPr sz="2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-853"/>
            <a:ext cx="8525510" cy="5946140"/>
            <a:chOff x="425381" y="125272"/>
            <a:chExt cx="8525510" cy="5946140"/>
          </a:xfrm>
        </p:grpSpPr>
        <p:sp>
          <p:nvSpPr>
            <p:cNvPr id="3" name="object 3"/>
            <p:cNvSpPr/>
            <p:nvPr/>
          </p:nvSpPr>
          <p:spPr>
            <a:xfrm>
              <a:off x="6872538" y="125272"/>
              <a:ext cx="2078004" cy="1971311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518208"/>
              <a:ext cx="6829409" cy="455294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444212"/>
            <a:ext cx="45212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RESULTS</a:t>
            </a:r>
            <a:endParaRPr sz="2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72538" y="125275"/>
            <a:ext cx="2078004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90804" y="509205"/>
            <a:ext cx="6371946" cy="15978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en-US" sz="2800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GITHUB PAGE SNAPSHOT</a:t>
            </a:r>
          </a:p>
          <a:p>
            <a:pPr algn="just"/>
            <a:r>
              <a:rPr lang="en-US" sz="25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GITHUB Repository Link: </a:t>
            </a:r>
            <a:endParaRPr lang="en-US" sz="25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5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https://github.com/DS606-Lohitha-Pragna-Sukruthi?tab=repositories</a:t>
            </a:r>
            <a:endParaRPr lang="en-US" sz="25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ED8861-D6AF-51C3-D09E-A6514B643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2124026"/>
            <a:ext cx="6705600" cy="47705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72538" y="62213"/>
            <a:ext cx="2078004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12681" y="444215"/>
            <a:ext cx="32258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i="1" dirty="0">
                <a:solidFill>
                  <a:schemeClr val="bg1"/>
                </a:solidFill>
                <a:latin typeface="Arial"/>
                <a:cs typeface="Arial"/>
              </a:rPr>
              <a:t>REFERENCES</a:t>
            </a:r>
            <a:endParaRPr sz="2500" i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B3F4DA-F9DD-ED26-6E16-2D0BAACC0C32}"/>
              </a:ext>
            </a:extLst>
          </p:cNvPr>
          <p:cNvSpPr txBox="1"/>
          <p:nvPr/>
        </p:nvSpPr>
        <p:spPr>
          <a:xfrm>
            <a:off x="412680" y="1033286"/>
            <a:ext cx="7112069" cy="6109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.F. Maxwell Harper and Joseph A.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Konstan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2015.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TheMovieLens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Datasets: History and Context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https://ieeexplore.ieee.org/document/9767172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Jannach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D., et al. (2010). Recommender Systems: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AnIntroduction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Lops, P., et al. (2011). Content-based Recommender Systems: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Stateof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the Art and Trends.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Mikolov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T., et al. (2013). Distributed Representations of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Wordsand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Phrases and their Compositionality.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TMDB Movie Metadata on Kaggle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https://www.kaggle.com/code/ashutosh39/movie-recommendation-using-text-mining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https://www.kaggle.com/code/imsakshimittal/movie-recommender- system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https://www.kaggle.com/code/yassermessahli/movies-recommender-system-content-based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72538" y="125275"/>
            <a:ext cx="2078004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87331" y="1431608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57150"/>
                </a:moveTo>
                <a:lnTo>
                  <a:pt x="24785" y="57150"/>
                </a:lnTo>
                <a:lnTo>
                  <a:pt x="21140" y="56425"/>
                </a:lnTo>
                <a:lnTo>
                  <a:pt x="0" y="32364"/>
                </a:lnTo>
                <a:lnTo>
                  <a:pt x="0" y="24785"/>
                </a:lnTo>
                <a:lnTo>
                  <a:pt x="24785" y="0"/>
                </a:lnTo>
                <a:lnTo>
                  <a:pt x="32364" y="0"/>
                </a:lnTo>
                <a:lnTo>
                  <a:pt x="57150" y="24785"/>
                </a:lnTo>
                <a:lnTo>
                  <a:pt x="57150" y="32364"/>
                </a:lnTo>
                <a:lnTo>
                  <a:pt x="36009" y="564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12681" y="444215"/>
            <a:ext cx="6927215" cy="23211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/>
            <a:r>
              <a:rPr lang="en-US" sz="2500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FUTURE WORK: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5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.Future Approaches: </a:t>
            </a:r>
          </a:p>
          <a:p>
            <a:pPr algn="just"/>
            <a:r>
              <a:rPr lang="en-US" sz="25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enhance model performance, we can explore various Machine Learning methodologies, including Sentiment Analysis and other Natural Language Processing techniques</a:t>
            </a:r>
            <a:endParaRPr lang="en-US" sz="25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787331" y="1431608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57150"/>
                </a:moveTo>
                <a:lnTo>
                  <a:pt x="24785" y="57150"/>
                </a:lnTo>
                <a:lnTo>
                  <a:pt x="21140" y="56425"/>
                </a:lnTo>
                <a:lnTo>
                  <a:pt x="0" y="32364"/>
                </a:lnTo>
                <a:lnTo>
                  <a:pt x="0" y="24785"/>
                </a:lnTo>
                <a:lnTo>
                  <a:pt x="24785" y="0"/>
                </a:lnTo>
                <a:lnTo>
                  <a:pt x="32364" y="0"/>
                </a:lnTo>
                <a:lnTo>
                  <a:pt x="57150" y="24785"/>
                </a:lnTo>
                <a:lnTo>
                  <a:pt x="57150" y="32364"/>
                </a:lnTo>
                <a:lnTo>
                  <a:pt x="36009" y="564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Picture 13" descr="A person sitting in a movie theater&#10;&#10;Description automatically generated">
            <a:extLst>
              <a:ext uri="{FF2B5EF4-FFF2-40B4-BE49-F238E27FC236}">
                <a16:creationId xmlns:a16="http://schemas.microsoft.com/office/drawing/2014/main" id="{D635E94B-1C3B-5C23-2046-484109E6A6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75" y="257175"/>
            <a:ext cx="7505700" cy="69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594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8953500" cy="5800090"/>
          </a:xfrm>
          <a:custGeom>
            <a:avLst/>
            <a:gdLst/>
            <a:ahLst/>
            <a:cxnLst/>
            <a:rect l="l" t="t" r="r" b="b"/>
            <a:pathLst>
              <a:path w="8953500" h="5800090">
                <a:moveTo>
                  <a:pt x="0" y="5799642"/>
                </a:moveTo>
                <a:lnTo>
                  <a:pt x="8953500" y="5799642"/>
                </a:lnTo>
                <a:lnTo>
                  <a:pt x="8953500" y="0"/>
                </a:lnTo>
                <a:lnTo>
                  <a:pt x="0" y="0"/>
                </a:lnTo>
                <a:lnTo>
                  <a:pt x="0" y="5799642"/>
                </a:lnTo>
                <a:close/>
              </a:path>
            </a:pathLst>
          </a:custGeom>
          <a:solidFill>
            <a:srgbClr val="1A1C4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88229" y="-126125"/>
            <a:ext cx="8306905" cy="48499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5799642"/>
            <a:ext cx="8953500" cy="1706245"/>
          </a:xfrm>
          <a:custGeom>
            <a:avLst/>
            <a:gdLst/>
            <a:ahLst/>
            <a:cxnLst/>
            <a:rect l="l" t="t" r="r" b="b"/>
            <a:pathLst>
              <a:path w="8953500" h="1706245">
                <a:moveTo>
                  <a:pt x="8953493" y="1706068"/>
                </a:moveTo>
                <a:lnTo>
                  <a:pt x="0" y="1706068"/>
                </a:lnTo>
                <a:lnTo>
                  <a:pt x="0" y="0"/>
                </a:lnTo>
                <a:lnTo>
                  <a:pt x="8953493" y="0"/>
                </a:lnTo>
                <a:lnTo>
                  <a:pt x="8953493" y="1706068"/>
                </a:lnTo>
                <a:close/>
              </a:path>
            </a:pathLst>
          </a:custGeom>
          <a:solidFill>
            <a:srgbClr val="04040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0" y="0"/>
            <a:ext cx="8605520" cy="7505700"/>
            <a:chOff x="0" y="0"/>
            <a:chExt cx="8605520" cy="7505700"/>
          </a:xfrm>
        </p:grpSpPr>
        <p:sp>
          <p:nvSpPr>
            <p:cNvPr id="6" name="object 6"/>
            <p:cNvSpPr/>
            <p:nvPr/>
          </p:nvSpPr>
          <p:spPr>
            <a:xfrm>
              <a:off x="0" y="0"/>
              <a:ext cx="2236470" cy="2435860"/>
            </a:xfrm>
            <a:custGeom>
              <a:avLst/>
              <a:gdLst/>
              <a:ahLst/>
              <a:cxnLst/>
              <a:rect l="l" t="t" r="r" b="b"/>
              <a:pathLst>
                <a:path w="2236470" h="2435860">
                  <a:moveTo>
                    <a:pt x="2236081" y="0"/>
                  </a:moveTo>
                  <a:lnTo>
                    <a:pt x="0" y="2435575"/>
                  </a:lnTo>
                  <a:lnTo>
                    <a:pt x="0" y="1194988"/>
                  </a:lnTo>
                  <a:lnTo>
                    <a:pt x="1097109" y="0"/>
                  </a:lnTo>
                  <a:lnTo>
                    <a:pt x="2236081" y="0"/>
                  </a:lnTo>
                  <a:close/>
                </a:path>
              </a:pathLst>
            </a:custGeom>
            <a:solidFill>
              <a:srgbClr val="41B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0"/>
              <a:ext cx="2503170" cy="2675255"/>
            </a:xfrm>
            <a:custGeom>
              <a:avLst/>
              <a:gdLst/>
              <a:ahLst/>
              <a:cxnLst/>
              <a:rect l="l" t="t" r="r" b="b"/>
              <a:pathLst>
                <a:path w="2503170" h="2675255">
                  <a:moveTo>
                    <a:pt x="2503068" y="0"/>
                  </a:moveTo>
                  <a:lnTo>
                    <a:pt x="2140102" y="0"/>
                  </a:lnTo>
                  <a:lnTo>
                    <a:pt x="1934552" y="223888"/>
                  </a:lnTo>
                  <a:lnTo>
                    <a:pt x="1690712" y="12"/>
                  </a:lnTo>
                  <a:lnTo>
                    <a:pt x="1472920" y="12"/>
                  </a:lnTo>
                  <a:lnTo>
                    <a:pt x="1834934" y="332397"/>
                  </a:lnTo>
                  <a:lnTo>
                    <a:pt x="1537601" y="656259"/>
                  </a:lnTo>
                  <a:lnTo>
                    <a:pt x="1437995" y="564819"/>
                  </a:lnTo>
                  <a:lnTo>
                    <a:pt x="1437995" y="764755"/>
                  </a:lnTo>
                  <a:lnTo>
                    <a:pt x="1140663" y="1088618"/>
                  </a:lnTo>
                  <a:lnTo>
                    <a:pt x="1041044" y="997165"/>
                  </a:lnTo>
                  <a:lnTo>
                    <a:pt x="1041044" y="1197127"/>
                  </a:lnTo>
                  <a:lnTo>
                    <a:pt x="743724" y="1520977"/>
                  </a:lnTo>
                  <a:lnTo>
                    <a:pt x="229844" y="1049197"/>
                  </a:lnTo>
                  <a:lnTo>
                    <a:pt x="527164" y="725335"/>
                  </a:lnTo>
                  <a:lnTo>
                    <a:pt x="1041044" y="1197127"/>
                  </a:lnTo>
                  <a:lnTo>
                    <a:pt x="1041044" y="997165"/>
                  </a:lnTo>
                  <a:lnTo>
                    <a:pt x="626783" y="616826"/>
                  </a:lnTo>
                  <a:lnTo>
                    <a:pt x="924102" y="292976"/>
                  </a:lnTo>
                  <a:lnTo>
                    <a:pt x="1437995" y="764755"/>
                  </a:lnTo>
                  <a:lnTo>
                    <a:pt x="1437995" y="564819"/>
                  </a:lnTo>
                  <a:lnTo>
                    <a:pt x="1023721" y="184467"/>
                  </a:lnTo>
                  <a:lnTo>
                    <a:pt x="1193076" y="0"/>
                  </a:lnTo>
                  <a:lnTo>
                    <a:pt x="830110" y="0"/>
                  </a:lnTo>
                  <a:lnTo>
                    <a:pt x="826770" y="3632"/>
                  </a:lnTo>
                  <a:lnTo>
                    <a:pt x="727151" y="112141"/>
                  </a:lnTo>
                  <a:lnTo>
                    <a:pt x="429831" y="435991"/>
                  </a:lnTo>
                  <a:lnTo>
                    <a:pt x="330212" y="544499"/>
                  </a:lnTo>
                  <a:lnTo>
                    <a:pt x="32880" y="868362"/>
                  </a:lnTo>
                  <a:lnTo>
                    <a:pt x="0" y="904189"/>
                  </a:lnTo>
                  <a:lnTo>
                    <a:pt x="0" y="1038136"/>
                  </a:lnTo>
                  <a:lnTo>
                    <a:pt x="0" y="1299552"/>
                  </a:lnTo>
                  <a:lnTo>
                    <a:pt x="130225" y="1157706"/>
                  </a:lnTo>
                  <a:lnTo>
                    <a:pt x="644105" y="1629486"/>
                  </a:lnTo>
                  <a:lnTo>
                    <a:pt x="346773" y="1953348"/>
                  </a:lnTo>
                  <a:lnTo>
                    <a:pt x="0" y="1634972"/>
                  </a:lnTo>
                  <a:lnTo>
                    <a:pt x="0" y="1834934"/>
                  </a:lnTo>
                  <a:lnTo>
                    <a:pt x="247154" y="2061857"/>
                  </a:lnTo>
                  <a:lnTo>
                    <a:pt x="0" y="2331072"/>
                  </a:lnTo>
                  <a:lnTo>
                    <a:pt x="0" y="2631732"/>
                  </a:lnTo>
                  <a:lnTo>
                    <a:pt x="47167" y="2675039"/>
                  </a:lnTo>
                  <a:lnTo>
                    <a:pt x="444106" y="2242680"/>
                  </a:lnTo>
                  <a:lnTo>
                    <a:pt x="543737" y="2134171"/>
                  </a:lnTo>
                  <a:lnTo>
                    <a:pt x="841057" y="1810308"/>
                  </a:lnTo>
                  <a:lnTo>
                    <a:pt x="940689" y="1701800"/>
                  </a:lnTo>
                  <a:lnTo>
                    <a:pt x="1237996" y="1377950"/>
                  </a:lnTo>
                  <a:lnTo>
                    <a:pt x="1337640" y="1269441"/>
                  </a:lnTo>
                  <a:lnTo>
                    <a:pt x="1634947" y="945578"/>
                  </a:lnTo>
                  <a:lnTo>
                    <a:pt x="1734578" y="837082"/>
                  </a:lnTo>
                  <a:lnTo>
                    <a:pt x="2031898" y="513219"/>
                  </a:lnTo>
                  <a:lnTo>
                    <a:pt x="2131530" y="404710"/>
                  </a:lnTo>
                  <a:lnTo>
                    <a:pt x="2503068" y="0"/>
                  </a:lnTo>
                  <a:close/>
                </a:path>
              </a:pathLst>
            </a:custGeom>
            <a:solidFill>
              <a:srgbClr val="04040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0"/>
              <a:ext cx="2421255" cy="2621280"/>
            </a:xfrm>
            <a:custGeom>
              <a:avLst/>
              <a:gdLst/>
              <a:ahLst/>
              <a:cxnLst/>
              <a:rect l="l" t="t" r="r" b="b"/>
              <a:pathLst>
                <a:path w="2421255" h="2621280">
                  <a:moveTo>
                    <a:pt x="37884" y="1156868"/>
                  </a:moveTo>
                  <a:lnTo>
                    <a:pt x="0" y="1122095"/>
                  </a:lnTo>
                  <a:lnTo>
                    <a:pt x="0" y="1198143"/>
                  </a:lnTo>
                  <a:lnTo>
                    <a:pt x="37884" y="1156868"/>
                  </a:lnTo>
                  <a:close/>
                </a:path>
                <a:path w="2421255" h="2621280">
                  <a:moveTo>
                    <a:pt x="73291" y="2557081"/>
                  </a:moveTo>
                  <a:lnTo>
                    <a:pt x="0" y="2489784"/>
                  </a:lnTo>
                  <a:lnTo>
                    <a:pt x="0" y="2607310"/>
                  </a:lnTo>
                  <a:lnTo>
                    <a:pt x="14744" y="2620848"/>
                  </a:lnTo>
                  <a:lnTo>
                    <a:pt x="73291" y="2557081"/>
                  </a:lnTo>
                  <a:close/>
                </a:path>
                <a:path w="2421255" h="2621280">
                  <a:moveTo>
                    <a:pt x="123050" y="1064107"/>
                  </a:moveTo>
                  <a:lnTo>
                    <a:pt x="17843" y="967524"/>
                  </a:lnTo>
                  <a:lnTo>
                    <a:pt x="0" y="986980"/>
                  </a:lnTo>
                  <a:lnTo>
                    <a:pt x="0" y="1068666"/>
                  </a:lnTo>
                  <a:lnTo>
                    <a:pt x="64490" y="1127887"/>
                  </a:lnTo>
                  <a:lnTo>
                    <a:pt x="123050" y="1064107"/>
                  </a:lnTo>
                  <a:close/>
                </a:path>
                <a:path w="2421255" h="2621280">
                  <a:moveTo>
                    <a:pt x="158445" y="2464308"/>
                  </a:moveTo>
                  <a:lnTo>
                    <a:pt x="53251" y="2367724"/>
                  </a:lnTo>
                  <a:lnTo>
                    <a:pt x="0" y="2425738"/>
                  </a:lnTo>
                  <a:lnTo>
                    <a:pt x="0" y="2436368"/>
                  </a:lnTo>
                  <a:lnTo>
                    <a:pt x="99898" y="2528087"/>
                  </a:lnTo>
                  <a:lnTo>
                    <a:pt x="158445" y="2464308"/>
                  </a:lnTo>
                  <a:close/>
                </a:path>
                <a:path w="2421255" h="2621280">
                  <a:moveTo>
                    <a:pt x="208203" y="971334"/>
                  </a:moveTo>
                  <a:lnTo>
                    <a:pt x="103009" y="874763"/>
                  </a:lnTo>
                  <a:lnTo>
                    <a:pt x="44462" y="938542"/>
                  </a:lnTo>
                  <a:lnTo>
                    <a:pt x="149656" y="1035113"/>
                  </a:lnTo>
                  <a:lnTo>
                    <a:pt x="208203" y="971334"/>
                  </a:lnTo>
                  <a:close/>
                </a:path>
                <a:path w="2421255" h="2621280">
                  <a:moveTo>
                    <a:pt x="243624" y="2371534"/>
                  </a:moveTo>
                  <a:lnTo>
                    <a:pt x="138430" y="2274963"/>
                  </a:lnTo>
                  <a:lnTo>
                    <a:pt x="79883" y="2338730"/>
                  </a:lnTo>
                  <a:lnTo>
                    <a:pt x="185077" y="2435314"/>
                  </a:lnTo>
                  <a:lnTo>
                    <a:pt x="243624" y="2371534"/>
                  </a:lnTo>
                  <a:close/>
                </a:path>
                <a:path w="2421255" h="2621280">
                  <a:moveTo>
                    <a:pt x="293382" y="878560"/>
                  </a:moveTo>
                  <a:lnTo>
                    <a:pt x="188175" y="781989"/>
                  </a:lnTo>
                  <a:lnTo>
                    <a:pt x="129628" y="845769"/>
                  </a:lnTo>
                  <a:lnTo>
                    <a:pt x="234823" y="942340"/>
                  </a:lnTo>
                  <a:lnTo>
                    <a:pt x="293382" y="878560"/>
                  </a:lnTo>
                  <a:close/>
                </a:path>
                <a:path w="2421255" h="2621280">
                  <a:moveTo>
                    <a:pt x="328803" y="2278773"/>
                  </a:moveTo>
                  <a:lnTo>
                    <a:pt x="223608" y="2182190"/>
                  </a:lnTo>
                  <a:lnTo>
                    <a:pt x="165061" y="2245969"/>
                  </a:lnTo>
                  <a:lnTo>
                    <a:pt x="270256" y="2342540"/>
                  </a:lnTo>
                  <a:lnTo>
                    <a:pt x="328803" y="2278773"/>
                  </a:lnTo>
                  <a:close/>
                </a:path>
                <a:path w="2421255" h="2621280">
                  <a:moveTo>
                    <a:pt x="378548" y="785799"/>
                  </a:moveTo>
                  <a:lnTo>
                    <a:pt x="273342" y="689216"/>
                  </a:lnTo>
                  <a:lnTo>
                    <a:pt x="214795" y="752995"/>
                  </a:lnTo>
                  <a:lnTo>
                    <a:pt x="319989" y="849579"/>
                  </a:lnTo>
                  <a:lnTo>
                    <a:pt x="378548" y="785799"/>
                  </a:lnTo>
                  <a:close/>
                </a:path>
                <a:path w="2421255" h="2621280">
                  <a:moveTo>
                    <a:pt x="413969" y="2186000"/>
                  </a:moveTo>
                  <a:lnTo>
                    <a:pt x="308775" y="2089416"/>
                  </a:lnTo>
                  <a:lnTo>
                    <a:pt x="250228" y="2153196"/>
                  </a:lnTo>
                  <a:lnTo>
                    <a:pt x="355422" y="2249779"/>
                  </a:lnTo>
                  <a:lnTo>
                    <a:pt x="413969" y="2186000"/>
                  </a:lnTo>
                  <a:close/>
                </a:path>
                <a:path w="2421255" h="2621280">
                  <a:moveTo>
                    <a:pt x="463727" y="693026"/>
                  </a:moveTo>
                  <a:lnTo>
                    <a:pt x="358533" y="596455"/>
                  </a:lnTo>
                  <a:lnTo>
                    <a:pt x="299974" y="660222"/>
                  </a:lnTo>
                  <a:lnTo>
                    <a:pt x="405168" y="756805"/>
                  </a:lnTo>
                  <a:lnTo>
                    <a:pt x="463727" y="693026"/>
                  </a:lnTo>
                  <a:close/>
                </a:path>
                <a:path w="2421255" h="2621280">
                  <a:moveTo>
                    <a:pt x="499135" y="2093239"/>
                  </a:moveTo>
                  <a:lnTo>
                    <a:pt x="393941" y="1996655"/>
                  </a:lnTo>
                  <a:lnTo>
                    <a:pt x="335394" y="2060435"/>
                  </a:lnTo>
                  <a:lnTo>
                    <a:pt x="440588" y="2157018"/>
                  </a:lnTo>
                  <a:lnTo>
                    <a:pt x="499135" y="2093239"/>
                  </a:lnTo>
                  <a:close/>
                </a:path>
                <a:path w="2421255" h="2621280">
                  <a:moveTo>
                    <a:pt x="548894" y="600265"/>
                  </a:moveTo>
                  <a:lnTo>
                    <a:pt x="443699" y="503694"/>
                  </a:lnTo>
                  <a:lnTo>
                    <a:pt x="385140" y="567461"/>
                  </a:lnTo>
                  <a:lnTo>
                    <a:pt x="490347" y="664044"/>
                  </a:lnTo>
                  <a:lnTo>
                    <a:pt x="548894" y="600265"/>
                  </a:lnTo>
                  <a:close/>
                </a:path>
                <a:path w="2421255" h="2621280">
                  <a:moveTo>
                    <a:pt x="584314" y="2000465"/>
                  </a:moveTo>
                  <a:lnTo>
                    <a:pt x="479120" y="1903882"/>
                  </a:lnTo>
                  <a:lnTo>
                    <a:pt x="420560" y="1967661"/>
                  </a:lnTo>
                  <a:lnTo>
                    <a:pt x="525754" y="2064245"/>
                  </a:lnTo>
                  <a:lnTo>
                    <a:pt x="584314" y="2000465"/>
                  </a:lnTo>
                  <a:close/>
                </a:path>
                <a:path w="2421255" h="2621280">
                  <a:moveTo>
                    <a:pt x="634060" y="507504"/>
                  </a:moveTo>
                  <a:lnTo>
                    <a:pt x="528866" y="410921"/>
                  </a:lnTo>
                  <a:lnTo>
                    <a:pt x="470306" y="474700"/>
                  </a:lnTo>
                  <a:lnTo>
                    <a:pt x="575500" y="571271"/>
                  </a:lnTo>
                  <a:lnTo>
                    <a:pt x="634060" y="507504"/>
                  </a:lnTo>
                  <a:close/>
                </a:path>
                <a:path w="2421255" h="2621280">
                  <a:moveTo>
                    <a:pt x="669480" y="1907692"/>
                  </a:moveTo>
                  <a:lnTo>
                    <a:pt x="564286" y="1811121"/>
                  </a:lnTo>
                  <a:lnTo>
                    <a:pt x="505726" y="1874888"/>
                  </a:lnTo>
                  <a:lnTo>
                    <a:pt x="610920" y="1971471"/>
                  </a:lnTo>
                  <a:lnTo>
                    <a:pt x="669480" y="1907692"/>
                  </a:lnTo>
                  <a:close/>
                </a:path>
                <a:path w="2421255" h="2621280">
                  <a:moveTo>
                    <a:pt x="719226" y="414718"/>
                  </a:moveTo>
                  <a:lnTo>
                    <a:pt x="614032" y="318147"/>
                  </a:lnTo>
                  <a:lnTo>
                    <a:pt x="555485" y="381927"/>
                  </a:lnTo>
                  <a:lnTo>
                    <a:pt x="660679" y="478497"/>
                  </a:lnTo>
                  <a:lnTo>
                    <a:pt x="719226" y="414718"/>
                  </a:lnTo>
                  <a:close/>
                </a:path>
                <a:path w="2421255" h="2621280">
                  <a:moveTo>
                    <a:pt x="754646" y="1814931"/>
                  </a:moveTo>
                  <a:lnTo>
                    <a:pt x="649452" y="1718348"/>
                  </a:lnTo>
                  <a:lnTo>
                    <a:pt x="590905" y="1782127"/>
                  </a:lnTo>
                  <a:lnTo>
                    <a:pt x="696099" y="1878711"/>
                  </a:lnTo>
                  <a:lnTo>
                    <a:pt x="754646" y="1814931"/>
                  </a:lnTo>
                  <a:close/>
                </a:path>
                <a:path w="2421255" h="2621280">
                  <a:moveTo>
                    <a:pt x="804392" y="321957"/>
                  </a:moveTo>
                  <a:lnTo>
                    <a:pt x="699198" y="225374"/>
                  </a:lnTo>
                  <a:lnTo>
                    <a:pt x="640651" y="289153"/>
                  </a:lnTo>
                  <a:lnTo>
                    <a:pt x="745845" y="385737"/>
                  </a:lnTo>
                  <a:lnTo>
                    <a:pt x="804392" y="321957"/>
                  </a:lnTo>
                  <a:close/>
                </a:path>
                <a:path w="2421255" h="2621280">
                  <a:moveTo>
                    <a:pt x="839812" y="1722158"/>
                  </a:moveTo>
                  <a:lnTo>
                    <a:pt x="734618" y="1625587"/>
                  </a:lnTo>
                  <a:lnTo>
                    <a:pt x="676071" y="1689354"/>
                  </a:lnTo>
                  <a:lnTo>
                    <a:pt x="781265" y="1785937"/>
                  </a:lnTo>
                  <a:lnTo>
                    <a:pt x="839812" y="1722158"/>
                  </a:lnTo>
                  <a:close/>
                </a:path>
                <a:path w="2421255" h="2621280">
                  <a:moveTo>
                    <a:pt x="889571" y="229184"/>
                  </a:moveTo>
                  <a:lnTo>
                    <a:pt x="784364" y="132600"/>
                  </a:lnTo>
                  <a:lnTo>
                    <a:pt x="725817" y="196380"/>
                  </a:lnTo>
                  <a:lnTo>
                    <a:pt x="831011" y="292963"/>
                  </a:lnTo>
                  <a:lnTo>
                    <a:pt x="889571" y="229184"/>
                  </a:lnTo>
                  <a:close/>
                </a:path>
                <a:path w="2421255" h="2621280">
                  <a:moveTo>
                    <a:pt x="924979" y="1629384"/>
                  </a:moveTo>
                  <a:lnTo>
                    <a:pt x="819785" y="1532813"/>
                  </a:lnTo>
                  <a:lnTo>
                    <a:pt x="761225" y="1596580"/>
                  </a:lnTo>
                  <a:lnTo>
                    <a:pt x="866419" y="1693164"/>
                  </a:lnTo>
                  <a:lnTo>
                    <a:pt x="924979" y="1629384"/>
                  </a:lnTo>
                  <a:close/>
                </a:path>
                <a:path w="2421255" h="2621280">
                  <a:moveTo>
                    <a:pt x="974737" y="136423"/>
                  </a:moveTo>
                  <a:lnTo>
                    <a:pt x="869543" y="39839"/>
                  </a:lnTo>
                  <a:lnTo>
                    <a:pt x="810983" y="103619"/>
                  </a:lnTo>
                  <a:lnTo>
                    <a:pt x="916178" y="200202"/>
                  </a:lnTo>
                  <a:lnTo>
                    <a:pt x="974737" y="136423"/>
                  </a:lnTo>
                  <a:close/>
                </a:path>
                <a:path w="2421255" h="2621280">
                  <a:moveTo>
                    <a:pt x="1010145" y="1536623"/>
                  </a:moveTo>
                  <a:lnTo>
                    <a:pt x="904951" y="1440040"/>
                  </a:lnTo>
                  <a:lnTo>
                    <a:pt x="846404" y="1503819"/>
                  </a:lnTo>
                  <a:lnTo>
                    <a:pt x="951598" y="1600390"/>
                  </a:lnTo>
                  <a:lnTo>
                    <a:pt x="1010145" y="1536623"/>
                  </a:lnTo>
                  <a:close/>
                </a:path>
                <a:path w="2421255" h="2621280">
                  <a:moveTo>
                    <a:pt x="1059903" y="43662"/>
                  </a:moveTo>
                  <a:lnTo>
                    <a:pt x="1012355" y="12"/>
                  </a:lnTo>
                  <a:lnTo>
                    <a:pt x="906119" y="12"/>
                  </a:lnTo>
                  <a:lnTo>
                    <a:pt x="896150" y="10858"/>
                  </a:lnTo>
                  <a:lnTo>
                    <a:pt x="1001356" y="107442"/>
                  </a:lnTo>
                  <a:lnTo>
                    <a:pt x="1059903" y="43662"/>
                  </a:lnTo>
                  <a:close/>
                </a:path>
                <a:path w="2421255" h="2621280">
                  <a:moveTo>
                    <a:pt x="1095324" y="1443850"/>
                  </a:moveTo>
                  <a:lnTo>
                    <a:pt x="990130" y="1347266"/>
                  </a:lnTo>
                  <a:lnTo>
                    <a:pt x="931570" y="1411046"/>
                  </a:lnTo>
                  <a:lnTo>
                    <a:pt x="1036764" y="1507629"/>
                  </a:lnTo>
                  <a:lnTo>
                    <a:pt x="1095324" y="1443850"/>
                  </a:lnTo>
                  <a:close/>
                </a:path>
                <a:path w="2421255" h="2621280">
                  <a:moveTo>
                    <a:pt x="1099959" y="0"/>
                  </a:moveTo>
                  <a:lnTo>
                    <a:pt x="1070559" y="0"/>
                  </a:lnTo>
                  <a:lnTo>
                    <a:pt x="1086510" y="14655"/>
                  </a:lnTo>
                  <a:lnTo>
                    <a:pt x="1099959" y="0"/>
                  </a:lnTo>
                  <a:close/>
                </a:path>
                <a:path w="2421255" h="2621280">
                  <a:moveTo>
                    <a:pt x="1180503" y="1351089"/>
                  </a:moveTo>
                  <a:lnTo>
                    <a:pt x="1075296" y="1254506"/>
                  </a:lnTo>
                  <a:lnTo>
                    <a:pt x="1016749" y="1318285"/>
                  </a:lnTo>
                  <a:lnTo>
                    <a:pt x="1121943" y="1414856"/>
                  </a:lnTo>
                  <a:lnTo>
                    <a:pt x="1180503" y="1351089"/>
                  </a:lnTo>
                  <a:close/>
                </a:path>
                <a:path w="2421255" h="2621280">
                  <a:moveTo>
                    <a:pt x="1265656" y="1258316"/>
                  </a:moveTo>
                  <a:lnTo>
                    <a:pt x="1160462" y="1161732"/>
                  </a:lnTo>
                  <a:lnTo>
                    <a:pt x="1101915" y="1225511"/>
                  </a:lnTo>
                  <a:lnTo>
                    <a:pt x="1207109" y="1322095"/>
                  </a:lnTo>
                  <a:lnTo>
                    <a:pt x="1265656" y="1258316"/>
                  </a:lnTo>
                  <a:close/>
                </a:path>
                <a:path w="2421255" h="2621280">
                  <a:moveTo>
                    <a:pt x="1350822" y="1165555"/>
                  </a:moveTo>
                  <a:lnTo>
                    <a:pt x="1245628" y="1068971"/>
                  </a:lnTo>
                  <a:lnTo>
                    <a:pt x="1187081" y="1132751"/>
                  </a:lnTo>
                  <a:lnTo>
                    <a:pt x="1292275" y="1229334"/>
                  </a:lnTo>
                  <a:lnTo>
                    <a:pt x="1350822" y="1165555"/>
                  </a:lnTo>
                  <a:close/>
                </a:path>
                <a:path w="2421255" h="2621280">
                  <a:moveTo>
                    <a:pt x="1436001" y="1072781"/>
                  </a:moveTo>
                  <a:lnTo>
                    <a:pt x="1330807" y="976198"/>
                  </a:lnTo>
                  <a:lnTo>
                    <a:pt x="1272247" y="1039977"/>
                  </a:lnTo>
                  <a:lnTo>
                    <a:pt x="1377442" y="1136561"/>
                  </a:lnTo>
                  <a:lnTo>
                    <a:pt x="1436001" y="1072781"/>
                  </a:lnTo>
                  <a:close/>
                </a:path>
                <a:path w="2421255" h="2621280">
                  <a:moveTo>
                    <a:pt x="1521167" y="980008"/>
                  </a:moveTo>
                  <a:lnTo>
                    <a:pt x="1415973" y="883437"/>
                  </a:lnTo>
                  <a:lnTo>
                    <a:pt x="1357426" y="947204"/>
                  </a:lnTo>
                  <a:lnTo>
                    <a:pt x="1462620" y="1043787"/>
                  </a:lnTo>
                  <a:lnTo>
                    <a:pt x="1521167" y="980008"/>
                  </a:lnTo>
                  <a:close/>
                </a:path>
                <a:path w="2421255" h="2621280">
                  <a:moveTo>
                    <a:pt x="1606334" y="887247"/>
                  </a:moveTo>
                  <a:lnTo>
                    <a:pt x="1501140" y="790663"/>
                  </a:lnTo>
                  <a:lnTo>
                    <a:pt x="1442593" y="854443"/>
                  </a:lnTo>
                  <a:lnTo>
                    <a:pt x="1547787" y="951026"/>
                  </a:lnTo>
                  <a:lnTo>
                    <a:pt x="1606334" y="887247"/>
                  </a:lnTo>
                  <a:close/>
                </a:path>
                <a:path w="2421255" h="2621280">
                  <a:moveTo>
                    <a:pt x="1691513" y="794486"/>
                  </a:moveTo>
                  <a:lnTo>
                    <a:pt x="1586306" y="697903"/>
                  </a:lnTo>
                  <a:lnTo>
                    <a:pt x="1527759" y="761682"/>
                  </a:lnTo>
                  <a:lnTo>
                    <a:pt x="1632953" y="858266"/>
                  </a:lnTo>
                  <a:lnTo>
                    <a:pt x="1691513" y="794486"/>
                  </a:lnTo>
                  <a:close/>
                </a:path>
                <a:path w="2421255" h="2621280">
                  <a:moveTo>
                    <a:pt x="1776666" y="701713"/>
                  </a:moveTo>
                  <a:lnTo>
                    <a:pt x="1671472" y="605129"/>
                  </a:lnTo>
                  <a:lnTo>
                    <a:pt x="1612925" y="668909"/>
                  </a:lnTo>
                  <a:lnTo>
                    <a:pt x="1718119" y="765479"/>
                  </a:lnTo>
                  <a:lnTo>
                    <a:pt x="1776666" y="701713"/>
                  </a:lnTo>
                  <a:close/>
                </a:path>
                <a:path w="2421255" h="2621280">
                  <a:moveTo>
                    <a:pt x="1861832" y="608939"/>
                  </a:moveTo>
                  <a:lnTo>
                    <a:pt x="1756638" y="512356"/>
                  </a:lnTo>
                  <a:lnTo>
                    <a:pt x="1698091" y="576135"/>
                  </a:lnTo>
                  <a:lnTo>
                    <a:pt x="1803285" y="672706"/>
                  </a:lnTo>
                  <a:lnTo>
                    <a:pt x="1861832" y="608939"/>
                  </a:lnTo>
                  <a:close/>
                </a:path>
                <a:path w="2421255" h="2621280">
                  <a:moveTo>
                    <a:pt x="1946998" y="516166"/>
                  </a:moveTo>
                  <a:lnTo>
                    <a:pt x="1841804" y="419582"/>
                  </a:lnTo>
                  <a:lnTo>
                    <a:pt x="1783257" y="483362"/>
                  </a:lnTo>
                  <a:lnTo>
                    <a:pt x="1888451" y="579945"/>
                  </a:lnTo>
                  <a:lnTo>
                    <a:pt x="1946998" y="516166"/>
                  </a:lnTo>
                  <a:close/>
                </a:path>
                <a:path w="2421255" h="2621280">
                  <a:moveTo>
                    <a:pt x="2032177" y="423392"/>
                  </a:moveTo>
                  <a:lnTo>
                    <a:pt x="1926983" y="326809"/>
                  </a:lnTo>
                  <a:lnTo>
                    <a:pt x="1868436" y="390588"/>
                  </a:lnTo>
                  <a:lnTo>
                    <a:pt x="1973630" y="487172"/>
                  </a:lnTo>
                  <a:lnTo>
                    <a:pt x="2032177" y="423392"/>
                  </a:lnTo>
                  <a:close/>
                </a:path>
                <a:path w="2421255" h="2621280">
                  <a:moveTo>
                    <a:pt x="2117344" y="330631"/>
                  </a:moveTo>
                  <a:lnTo>
                    <a:pt x="2012149" y="234048"/>
                  </a:lnTo>
                  <a:lnTo>
                    <a:pt x="1953602" y="297827"/>
                  </a:lnTo>
                  <a:lnTo>
                    <a:pt x="2058797" y="394411"/>
                  </a:lnTo>
                  <a:lnTo>
                    <a:pt x="2117344" y="330631"/>
                  </a:lnTo>
                  <a:close/>
                </a:path>
                <a:path w="2421255" h="2621280">
                  <a:moveTo>
                    <a:pt x="2202523" y="237871"/>
                  </a:moveTo>
                  <a:lnTo>
                    <a:pt x="2097328" y="141287"/>
                  </a:lnTo>
                  <a:lnTo>
                    <a:pt x="2038769" y="205066"/>
                  </a:lnTo>
                  <a:lnTo>
                    <a:pt x="2143963" y="301650"/>
                  </a:lnTo>
                  <a:lnTo>
                    <a:pt x="2202523" y="237871"/>
                  </a:lnTo>
                  <a:close/>
                </a:path>
                <a:path w="2421255" h="2621280">
                  <a:moveTo>
                    <a:pt x="2287689" y="145097"/>
                  </a:moveTo>
                  <a:lnTo>
                    <a:pt x="2182495" y="48514"/>
                  </a:lnTo>
                  <a:lnTo>
                    <a:pt x="2123935" y="112293"/>
                  </a:lnTo>
                  <a:lnTo>
                    <a:pt x="2229129" y="208876"/>
                  </a:lnTo>
                  <a:lnTo>
                    <a:pt x="2287689" y="145097"/>
                  </a:lnTo>
                  <a:close/>
                </a:path>
                <a:path w="2421255" h="2621280">
                  <a:moveTo>
                    <a:pt x="2372855" y="52324"/>
                  </a:moveTo>
                  <a:lnTo>
                    <a:pt x="2315870" y="0"/>
                  </a:lnTo>
                  <a:lnTo>
                    <a:pt x="2227021" y="0"/>
                  </a:lnTo>
                  <a:lnTo>
                    <a:pt x="2209101" y="19519"/>
                  </a:lnTo>
                  <a:lnTo>
                    <a:pt x="2314295" y="116103"/>
                  </a:lnTo>
                  <a:lnTo>
                    <a:pt x="2372855" y="52324"/>
                  </a:lnTo>
                  <a:close/>
                </a:path>
                <a:path w="2421255" h="2621280">
                  <a:moveTo>
                    <a:pt x="2420899" y="12"/>
                  </a:moveTo>
                  <a:lnTo>
                    <a:pt x="2374061" y="12"/>
                  </a:lnTo>
                  <a:lnTo>
                    <a:pt x="2399474" y="23342"/>
                  </a:lnTo>
                  <a:lnTo>
                    <a:pt x="2420899" y="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47109" y="2310018"/>
              <a:ext cx="8258190" cy="5195672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062891" y="1614146"/>
              <a:ext cx="2998222" cy="1447801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147961" y="1688865"/>
              <a:ext cx="2828290" cy="1298575"/>
            </a:xfrm>
            <a:custGeom>
              <a:avLst/>
              <a:gdLst/>
              <a:ahLst/>
              <a:cxnLst/>
              <a:rect l="l" t="t" r="r" b="b"/>
              <a:pathLst>
                <a:path w="2828290" h="1298575">
                  <a:moveTo>
                    <a:pt x="107401" y="189526"/>
                  </a:moveTo>
                  <a:lnTo>
                    <a:pt x="23819" y="189526"/>
                  </a:lnTo>
                  <a:lnTo>
                    <a:pt x="72295" y="185093"/>
                  </a:lnTo>
                  <a:lnTo>
                    <a:pt x="118101" y="172236"/>
                  </a:lnTo>
                  <a:lnTo>
                    <a:pt x="160339" y="151617"/>
                  </a:lnTo>
                  <a:lnTo>
                    <a:pt x="198109" y="123899"/>
                  </a:lnTo>
                  <a:lnTo>
                    <a:pt x="230513" y="89745"/>
                  </a:lnTo>
                  <a:lnTo>
                    <a:pt x="256652" y="49816"/>
                  </a:lnTo>
                  <a:lnTo>
                    <a:pt x="275628" y="4776"/>
                  </a:lnTo>
                  <a:lnTo>
                    <a:pt x="277159" y="0"/>
                  </a:lnTo>
                  <a:lnTo>
                    <a:pt x="2551092" y="0"/>
                  </a:lnTo>
                  <a:lnTo>
                    <a:pt x="2552623" y="4776"/>
                  </a:lnTo>
                  <a:lnTo>
                    <a:pt x="2556135" y="13135"/>
                  </a:lnTo>
                  <a:lnTo>
                    <a:pt x="286857" y="13135"/>
                  </a:lnTo>
                  <a:lnTo>
                    <a:pt x="270327" y="51870"/>
                  </a:lnTo>
                  <a:lnTo>
                    <a:pt x="248150" y="87726"/>
                  </a:lnTo>
                  <a:lnTo>
                    <a:pt x="220869" y="119935"/>
                  </a:lnTo>
                  <a:lnTo>
                    <a:pt x="189026" y="147731"/>
                  </a:lnTo>
                  <a:lnTo>
                    <a:pt x="151319" y="171499"/>
                  </a:lnTo>
                  <a:lnTo>
                    <a:pt x="110804" y="188694"/>
                  </a:lnTo>
                  <a:lnTo>
                    <a:pt x="107401" y="189526"/>
                  </a:lnTo>
                  <a:close/>
                </a:path>
                <a:path w="2828290" h="1298575">
                  <a:moveTo>
                    <a:pt x="2555071" y="1284716"/>
                  </a:moveTo>
                  <a:lnTo>
                    <a:pt x="2539693" y="1284716"/>
                  </a:lnTo>
                  <a:lnTo>
                    <a:pt x="2556223" y="1245982"/>
                  </a:lnTo>
                  <a:lnTo>
                    <a:pt x="2578400" y="1210126"/>
                  </a:lnTo>
                  <a:lnTo>
                    <a:pt x="2605681" y="1177916"/>
                  </a:lnTo>
                  <a:lnTo>
                    <a:pt x="2637524" y="1150120"/>
                  </a:lnTo>
                  <a:lnTo>
                    <a:pt x="2675231" y="1126352"/>
                  </a:lnTo>
                  <a:lnTo>
                    <a:pt x="2715746" y="1109157"/>
                  </a:lnTo>
                  <a:lnTo>
                    <a:pt x="2758494" y="1098711"/>
                  </a:lnTo>
                  <a:lnTo>
                    <a:pt x="2802901" y="1095190"/>
                  </a:lnTo>
                  <a:lnTo>
                    <a:pt x="2809366" y="1095190"/>
                  </a:lnTo>
                  <a:lnTo>
                    <a:pt x="2812428" y="1089561"/>
                  </a:lnTo>
                  <a:lnTo>
                    <a:pt x="2751858" y="979359"/>
                  </a:lnTo>
                  <a:lnTo>
                    <a:pt x="2812428" y="869328"/>
                  </a:lnTo>
                  <a:lnTo>
                    <a:pt x="2751858" y="759127"/>
                  </a:lnTo>
                  <a:lnTo>
                    <a:pt x="2812428" y="648926"/>
                  </a:lnTo>
                  <a:lnTo>
                    <a:pt x="2751858" y="538895"/>
                  </a:lnTo>
                  <a:lnTo>
                    <a:pt x="2812428" y="428693"/>
                  </a:lnTo>
                  <a:lnTo>
                    <a:pt x="2751858" y="318492"/>
                  </a:lnTo>
                  <a:lnTo>
                    <a:pt x="2812428" y="208290"/>
                  </a:lnTo>
                  <a:lnTo>
                    <a:pt x="2809366" y="202661"/>
                  </a:lnTo>
                  <a:lnTo>
                    <a:pt x="2804262" y="202661"/>
                  </a:lnTo>
                  <a:lnTo>
                    <a:pt x="2759951" y="199140"/>
                  </a:lnTo>
                  <a:lnTo>
                    <a:pt x="2717235" y="188694"/>
                  </a:lnTo>
                  <a:lnTo>
                    <a:pt x="2676688" y="171499"/>
                  </a:lnTo>
                  <a:lnTo>
                    <a:pt x="2638885" y="147731"/>
                  </a:lnTo>
                  <a:lnTo>
                    <a:pt x="2607042" y="119935"/>
                  </a:lnTo>
                  <a:lnTo>
                    <a:pt x="2579761" y="87726"/>
                  </a:lnTo>
                  <a:lnTo>
                    <a:pt x="2557584" y="51870"/>
                  </a:lnTo>
                  <a:lnTo>
                    <a:pt x="2541054" y="13135"/>
                  </a:lnTo>
                  <a:lnTo>
                    <a:pt x="2556135" y="13135"/>
                  </a:lnTo>
                  <a:lnTo>
                    <a:pt x="2571545" y="49816"/>
                  </a:lnTo>
                  <a:lnTo>
                    <a:pt x="2597663" y="89745"/>
                  </a:lnTo>
                  <a:lnTo>
                    <a:pt x="2630071" y="123899"/>
                  </a:lnTo>
                  <a:lnTo>
                    <a:pt x="2667859" y="151617"/>
                  </a:lnTo>
                  <a:lnTo>
                    <a:pt x="2710120" y="172236"/>
                  </a:lnTo>
                  <a:lnTo>
                    <a:pt x="2755947" y="185093"/>
                  </a:lnTo>
                  <a:lnTo>
                    <a:pt x="2804432" y="189526"/>
                  </a:lnTo>
                  <a:lnTo>
                    <a:pt x="2817551" y="189526"/>
                  </a:lnTo>
                  <a:lnTo>
                    <a:pt x="2828081" y="208632"/>
                  </a:lnTo>
                  <a:lnTo>
                    <a:pt x="2767511" y="318833"/>
                  </a:lnTo>
                  <a:lnTo>
                    <a:pt x="2828081" y="429035"/>
                  </a:lnTo>
                  <a:lnTo>
                    <a:pt x="2767511" y="539236"/>
                  </a:lnTo>
                  <a:lnTo>
                    <a:pt x="2828081" y="649267"/>
                  </a:lnTo>
                  <a:lnTo>
                    <a:pt x="2767511" y="759468"/>
                  </a:lnTo>
                  <a:lnTo>
                    <a:pt x="2828081" y="869670"/>
                  </a:lnTo>
                  <a:lnTo>
                    <a:pt x="2767511" y="979701"/>
                  </a:lnTo>
                  <a:lnTo>
                    <a:pt x="2828081" y="1089902"/>
                  </a:lnTo>
                  <a:lnTo>
                    <a:pt x="2817551" y="1109008"/>
                  </a:lnTo>
                  <a:lnTo>
                    <a:pt x="2803071" y="1109008"/>
                  </a:lnTo>
                  <a:lnTo>
                    <a:pt x="2754595" y="1113441"/>
                  </a:lnTo>
                  <a:lnTo>
                    <a:pt x="2708789" y="1126298"/>
                  </a:lnTo>
                  <a:lnTo>
                    <a:pt x="2666551" y="1146916"/>
                  </a:lnTo>
                  <a:lnTo>
                    <a:pt x="2628781" y="1174634"/>
                  </a:lnTo>
                  <a:lnTo>
                    <a:pt x="2596377" y="1208789"/>
                  </a:lnTo>
                  <a:lnTo>
                    <a:pt x="2570238" y="1248717"/>
                  </a:lnTo>
                  <a:lnTo>
                    <a:pt x="2555071" y="1284716"/>
                  </a:lnTo>
                  <a:close/>
                </a:path>
                <a:path w="2828290" h="1298575">
                  <a:moveTo>
                    <a:pt x="10718" y="1109008"/>
                  </a:moveTo>
                  <a:lnTo>
                    <a:pt x="0" y="1089561"/>
                  </a:lnTo>
                  <a:lnTo>
                    <a:pt x="60570" y="979359"/>
                  </a:lnTo>
                  <a:lnTo>
                    <a:pt x="0" y="869328"/>
                  </a:lnTo>
                  <a:lnTo>
                    <a:pt x="60570" y="759127"/>
                  </a:lnTo>
                  <a:lnTo>
                    <a:pt x="263" y="649267"/>
                  </a:lnTo>
                  <a:lnTo>
                    <a:pt x="264" y="648926"/>
                  </a:lnTo>
                  <a:lnTo>
                    <a:pt x="60646" y="539236"/>
                  </a:lnTo>
                  <a:lnTo>
                    <a:pt x="60646" y="538895"/>
                  </a:lnTo>
                  <a:lnTo>
                    <a:pt x="263" y="429035"/>
                  </a:lnTo>
                  <a:lnTo>
                    <a:pt x="263" y="428693"/>
                  </a:lnTo>
                  <a:lnTo>
                    <a:pt x="60646" y="318833"/>
                  </a:lnTo>
                  <a:lnTo>
                    <a:pt x="60646" y="318492"/>
                  </a:lnTo>
                  <a:lnTo>
                    <a:pt x="170" y="208632"/>
                  </a:lnTo>
                  <a:lnTo>
                    <a:pt x="10889" y="189184"/>
                  </a:lnTo>
                  <a:lnTo>
                    <a:pt x="14972" y="189355"/>
                  </a:lnTo>
                  <a:lnTo>
                    <a:pt x="17864" y="189526"/>
                  </a:lnTo>
                  <a:lnTo>
                    <a:pt x="107401" y="189526"/>
                  </a:lnTo>
                  <a:lnTo>
                    <a:pt x="68056" y="199140"/>
                  </a:lnTo>
                  <a:lnTo>
                    <a:pt x="23649" y="202661"/>
                  </a:lnTo>
                  <a:lnTo>
                    <a:pt x="18545" y="202661"/>
                  </a:lnTo>
                  <a:lnTo>
                    <a:pt x="15482" y="208290"/>
                  </a:lnTo>
                  <a:lnTo>
                    <a:pt x="76052" y="318492"/>
                  </a:lnTo>
                  <a:lnTo>
                    <a:pt x="15482" y="428693"/>
                  </a:lnTo>
                  <a:lnTo>
                    <a:pt x="76052" y="538895"/>
                  </a:lnTo>
                  <a:lnTo>
                    <a:pt x="15482" y="648926"/>
                  </a:lnTo>
                  <a:lnTo>
                    <a:pt x="76052" y="759127"/>
                  </a:lnTo>
                  <a:lnTo>
                    <a:pt x="15482" y="869328"/>
                  </a:lnTo>
                  <a:lnTo>
                    <a:pt x="76052" y="979359"/>
                  </a:lnTo>
                  <a:lnTo>
                    <a:pt x="15482" y="1089561"/>
                  </a:lnTo>
                  <a:lnTo>
                    <a:pt x="18545" y="1095190"/>
                  </a:lnTo>
                  <a:lnTo>
                    <a:pt x="25010" y="1095190"/>
                  </a:lnTo>
                  <a:lnTo>
                    <a:pt x="69321" y="1098711"/>
                  </a:lnTo>
                  <a:lnTo>
                    <a:pt x="110032" y="1108667"/>
                  </a:lnTo>
                  <a:lnTo>
                    <a:pt x="18205" y="1108667"/>
                  </a:lnTo>
                  <a:lnTo>
                    <a:pt x="14972" y="1108837"/>
                  </a:lnTo>
                  <a:lnTo>
                    <a:pt x="10718" y="1109008"/>
                  </a:lnTo>
                  <a:close/>
                </a:path>
                <a:path w="2828290" h="1298575">
                  <a:moveTo>
                    <a:pt x="2817551" y="189526"/>
                  </a:moveTo>
                  <a:lnTo>
                    <a:pt x="2810217" y="189526"/>
                  </a:lnTo>
                  <a:lnTo>
                    <a:pt x="2813279" y="189355"/>
                  </a:lnTo>
                  <a:lnTo>
                    <a:pt x="2817362" y="189184"/>
                  </a:lnTo>
                  <a:lnTo>
                    <a:pt x="2817551" y="189526"/>
                  </a:lnTo>
                  <a:close/>
                </a:path>
                <a:path w="2828290" h="1298575">
                  <a:moveTo>
                    <a:pt x="2549731" y="1298193"/>
                  </a:moveTo>
                  <a:lnTo>
                    <a:pt x="278350" y="1298193"/>
                  </a:lnTo>
                  <a:lnTo>
                    <a:pt x="276819" y="1293416"/>
                  </a:lnTo>
                  <a:lnTo>
                    <a:pt x="257897" y="1248376"/>
                  </a:lnTo>
                  <a:lnTo>
                    <a:pt x="231779" y="1208447"/>
                  </a:lnTo>
                  <a:lnTo>
                    <a:pt x="199371" y="1174293"/>
                  </a:lnTo>
                  <a:lnTo>
                    <a:pt x="161583" y="1146575"/>
                  </a:lnTo>
                  <a:lnTo>
                    <a:pt x="119322" y="1125957"/>
                  </a:lnTo>
                  <a:lnTo>
                    <a:pt x="73495" y="1113100"/>
                  </a:lnTo>
                  <a:lnTo>
                    <a:pt x="25010" y="1108667"/>
                  </a:lnTo>
                  <a:lnTo>
                    <a:pt x="110032" y="1108667"/>
                  </a:lnTo>
                  <a:lnTo>
                    <a:pt x="152584" y="1126352"/>
                  </a:lnTo>
                  <a:lnTo>
                    <a:pt x="190387" y="1150120"/>
                  </a:lnTo>
                  <a:lnTo>
                    <a:pt x="222254" y="1177916"/>
                  </a:lnTo>
                  <a:lnTo>
                    <a:pt x="249575" y="1210126"/>
                  </a:lnTo>
                  <a:lnTo>
                    <a:pt x="271760" y="1245982"/>
                  </a:lnTo>
                  <a:lnTo>
                    <a:pt x="288218" y="1284716"/>
                  </a:lnTo>
                  <a:lnTo>
                    <a:pt x="2555071" y="1284716"/>
                  </a:lnTo>
                  <a:lnTo>
                    <a:pt x="2551262" y="1293758"/>
                  </a:lnTo>
                  <a:lnTo>
                    <a:pt x="2549731" y="1298193"/>
                  </a:lnTo>
                  <a:close/>
                </a:path>
                <a:path w="2828290" h="1298575">
                  <a:moveTo>
                    <a:pt x="2817362" y="1109349"/>
                  </a:moveTo>
                  <a:lnTo>
                    <a:pt x="2813109" y="1109179"/>
                  </a:lnTo>
                  <a:lnTo>
                    <a:pt x="2809706" y="1109008"/>
                  </a:lnTo>
                  <a:lnTo>
                    <a:pt x="2817551" y="1109008"/>
                  </a:lnTo>
                  <a:lnTo>
                    <a:pt x="2817362" y="110934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657350" y="570366"/>
            <a:ext cx="6553200" cy="1082797"/>
          </a:xfrm>
          <a:prstGeom prst="rect">
            <a:avLst/>
          </a:prstGeom>
        </p:spPr>
        <p:txBody>
          <a:bodyPr vert="horz" wrap="square" lIns="0" tIns="117475" rIns="0" bIns="0" rtlCol="0">
            <a:spAutoFit/>
          </a:bodyPr>
          <a:lstStyle/>
          <a:p>
            <a:pPr marL="1829435" marR="17780" indent="-1804670">
              <a:lnSpc>
                <a:spcPts val="4020"/>
              </a:lnSpc>
              <a:spcBef>
                <a:spcPts val="925"/>
              </a:spcBef>
            </a:pPr>
            <a:r>
              <a:rPr lang="en-US" sz="2300" dirty="0">
                <a:latin typeface="Verdana"/>
                <a:cs typeface="Verdana"/>
              </a:rPr>
              <a:t>ENHANCED CONTENT BASED MOVIE RECOMMENDATION SYSTEM</a:t>
            </a:r>
            <a:endParaRPr sz="2300" dirty="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256924" y="1707138"/>
            <a:ext cx="2803525" cy="86741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83820" marR="76200" algn="ctr">
              <a:lnSpc>
                <a:spcPts val="1650"/>
              </a:lnSpc>
              <a:spcBef>
                <a:spcPts val="180"/>
              </a:spcBef>
            </a:pPr>
            <a:r>
              <a:rPr sz="1400" b="1" spc="40" dirty="0">
                <a:solidFill>
                  <a:srgbClr val="F5F2E3"/>
                </a:solidFill>
                <a:latin typeface="Arial"/>
                <a:cs typeface="Arial"/>
              </a:rPr>
              <a:t>TEAM </a:t>
            </a:r>
            <a:r>
              <a:rPr sz="1400" b="1" spc="-125" dirty="0">
                <a:solidFill>
                  <a:srgbClr val="F5F2E3"/>
                </a:solidFill>
                <a:latin typeface="Arial"/>
                <a:cs typeface="Arial"/>
              </a:rPr>
              <a:t>E </a:t>
            </a:r>
            <a:r>
              <a:rPr sz="1400" b="1" spc="20" dirty="0">
                <a:solidFill>
                  <a:srgbClr val="F5F2E3"/>
                </a:solidFill>
                <a:latin typeface="Arial"/>
                <a:cs typeface="Arial"/>
              </a:rPr>
              <a:t>: </a:t>
            </a:r>
            <a:r>
              <a:rPr sz="1400" b="1" spc="55" dirty="0">
                <a:solidFill>
                  <a:srgbClr val="F5F2E3"/>
                </a:solidFill>
                <a:latin typeface="Arial"/>
                <a:cs typeface="Arial"/>
              </a:rPr>
              <a:t>LOHITHA </a:t>
            </a:r>
            <a:r>
              <a:rPr sz="1400" b="1" spc="15" dirty="0">
                <a:solidFill>
                  <a:srgbClr val="F5F2E3"/>
                </a:solidFill>
                <a:latin typeface="Arial"/>
                <a:cs typeface="Arial"/>
              </a:rPr>
              <a:t>PULIJALA  </a:t>
            </a:r>
            <a:r>
              <a:rPr sz="1400" b="1" spc="80" dirty="0">
                <a:solidFill>
                  <a:srgbClr val="F5F2E3"/>
                </a:solidFill>
                <a:latin typeface="Arial"/>
                <a:cs typeface="Arial"/>
              </a:rPr>
              <a:t>PRAGNA </a:t>
            </a:r>
            <a:r>
              <a:rPr sz="1400" b="1" spc="30" dirty="0">
                <a:solidFill>
                  <a:srgbClr val="F5F2E3"/>
                </a:solidFill>
                <a:latin typeface="Arial"/>
                <a:cs typeface="Arial"/>
              </a:rPr>
              <a:t>PULIPATI  </a:t>
            </a:r>
            <a:r>
              <a:rPr sz="1400" b="1" spc="45" dirty="0">
                <a:solidFill>
                  <a:srgbClr val="F5F2E3"/>
                </a:solidFill>
                <a:latin typeface="Arial"/>
                <a:cs typeface="Arial"/>
              </a:rPr>
              <a:t>SUKRUTHI</a:t>
            </a:r>
            <a:r>
              <a:rPr sz="1400" b="1" spc="20" dirty="0">
                <a:solidFill>
                  <a:srgbClr val="F5F2E3"/>
                </a:solidFill>
                <a:latin typeface="Arial"/>
                <a:cs typeface="Arial"/>
              </a:rPr>
              <a:t> </a:t>
            </a:r>
            <a:r>
              <a:rPr sz="1400" b="1" spc="80" dirty="0">
                <a:solidFill>
                  <a:srgbClr val="F5F2E3"/>
                </a:solidFill>
                <a:latin typeface="Arial"/>
                <a:cs typeface="Arial"/>
              </a:rPr>
              <a:t>YAKKALA</a:t>
            </a:r>
            <a:endParaRPr sz="1400" dirty="0">
              <a:latin typeface="Arial"/>
              <a:cs typeface="Arial"/>
            </a:endParaRPr>
          </a:p>
          <a:p>
            <a:pPr algn="ctr">
              <a:lnSpc>
                <a:spcPts val="1600"/>
              </a:lnSpc>
            </a:pPr>
            <a:r>
              <a:rPr sz="1400" b="1" spc="35" dirty="0">
                <a:solidFill>
                  <a:srgbClr val="F5F2E3"/>
                </a:solidFill>
                <a:latin typeface="Arial"/>
                <a:cs typeface="Arial"/>
              </a:rPr>
              <a:t>KAGGLE </a:t>
            </a:r>
            <a:r>
              <a:rPr sz="1400" b="1" spc="40" dirty="0">
                <a:solidFill>
                  <a:srgbClr val="F5F2E3"/>
                </a:solidFill>
                <a:latin typeface="Arial"/>
                <a:cs typeface="Arial"/>
              </a:rPr>
              <a:t>ID:</a:t>
            </a:r>
            <a:r>
              <a:rPr sz="1400" b="1" spc="-10" dirty="0">
                <a:solidFill>
                  <a:srgbClr val="F5F2E3"/>
                </a:solidFill>
                <a:latin typeface="Arial"/>
                <a:cs typeface="Arial"/>
              </a:rPr>
              <a:t> </a:t>
            </a:r>
            <a:r>
              <a:rPr sz="1400" b="1" spc="70" dirty="0">
                <a:solidFill>
                  <a:srgbClr val="F5F2E3"/>
                </a:solidFill>
                <a:latin typeface="Arial"/>
                <a:cs typeface="Arial"/>
              </a:rPr>
              <a:t>[LOHITHAP123@]</a:t>
            </a:r>
            <a:endParaRPr sz="14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056A98-D6A8-BE48-888B-6031E3A7C4AD}"/>
              </a:ext>
            </a:extLst>
          </p:cNvPr>
          <p:cNvSpPr txBox="1"/>
          <p:nvPr/>
        </p:nvSpPr>
        <p:spPr>
          <a:xfrm>
            <a:off x="361950" y="781050"/>
            <a:ext cx="69342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Overview: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 of an advanced content-based movie recommender  system focusing on movie keywords, plot overviews, and explicit user  preferences to enhance the quality and personal relevance of movie  recommendations.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3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Motivation:The</a:t>
            </a: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integration of user preferences seeks to bridge the gap between  generic content-based recommendations and user-centric suggestions,  aiming to boost user engagement and satisfaction.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3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Question: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incorporating user preferences into content-based  recommendations improve the relevancy and user satisfaction of the  recommended movies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350785-CD97-4932-2CE9-68A1D3148DFF}"/>
              </a:ext>
            </a:extLst>
          </p:cNvPr>
          <p:cNvSpPr txBox="1"/>
          <p:nvPr/>
        </p:nvSpPr>
        <p:spPr>
          <a:xfrm>
            <a:off x="514350" y="1204752"/>
            <a:ext cx="6400800" cy="4693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Existing Approaches:•  Classic content-based and  collaborative filtering  methodologies, hybrid models leveraging both user and item metadata.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3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Gap Identified:• A noticeable lack of personalization and user preference  consideration in pure content-based models.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3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Contribution:• Our model seeks to intertwine user preferences with  content metadata to render more personalized and user-relevant  recommendations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68355" y="2849946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57150"/>
                </a:moveTo>
                <a:lnTo>
                  <a:pt x="24785" y="57150"/>
                </a:lnTo>
                <a:lnTo>
                  <a:pt x="21140" y="56425"/>
                </a:lnTo>
                <a:lnTo>
                  <a:pt x="0" y="32364"/>
                </a:lnTo>
                <a:lnTo>
                  <a:pt x="0" y="24785"/>
                </a:lnTo>
                <a:lnTo>
                  <a:pt x="24785" y="0"/>
                </a:lnTo>
                <a:lnTo>
                  <a:pt x="32364" y="0"/>
                </a:lnTo>
                <a:lnTo>
                  <a:pt x="57150" y="24785"/>
                </a:lnTo>
                <a:lnTo>
                  <a:pt x="57150" y="32364"/>
                </a:lnTo>
                <a:lnTo>
                  <a:pt x="36009" y="564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68355" y="3516696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57150"/>
                </a:moveTo>
                <a:lnTo>
                  <a:pt x="24785" y="57150"/>
                </a:lnTo>
                <a:lnTo>
                  <a:pt x="21140" y="56426"/>
                </a:lnTo>
                <a:lnTo>
                  <a:pt x="0" y="32365"/>
                </a:lnTo>
                <a:lnTo>
                  <a:pt x="0" y="24784"/>
                </a:lnTo>
                <a:lnTo>
                  <a:pt x="24785" y="0"/>
                </a:lnTo>
                <a:lnTo>
                  <a:pt x="32364" y="0"/>
                </a:lnTo>
                <a:lnTo>
                  <a:pt x="57150" y="24784"/>
                </a:lnTo>
                <a:lnTo>
                  <a:pt x="57150" y="32365"/>
                </a:lnTo>
                <a:lnTo>
                  <a:pt x="36009" y="5642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B26A55-83AD-11CC-566C-AFB8F30C4DC9}"/>
              </a:ext>
            </a:extLst>
          </p:cNvPr>
          <p:cNvSpPr txBox="1"/>
          <p:nvPr/>
        </p:nvSpPr>
        <p:spPr>
          <a:xfrm>
            <a:off x="361950" y="369095"/>
            <a:ext cx="6712890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 INTRODUCTION:</a:t>
            </a:r>
            <a:b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Dataset: TMDB Movie </a:t>
            </a:r>
            <a:r>
              <a:rPr lang="en-US" sz="2300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MetadataSource</a:t>
            </a: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TMDB Movie Metadata on  Kaggle (https://www.kaggle.com/datasets/tmdb/tmdb-movie-  </a:t>
            </a:r>
            <a:r>
              <a:rPr lang="en-US" sz="2300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metadata?select</a:t>
            </a: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=tmdb_5000_movies.csv)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5A837C3-18F0-F510-3BFC-3EABE63C104A}"/>
              </a:ext>
            </a:extLst>
          </p:cNvPr>
          <p:cNvSpPr txBox="1"/>
          <p:nvPr/>
        </p:nvSpPr>
        <p:spPr>
          <a:xfrm>
            <a:off x="326608" y="2258601"/>
            <a:ext cx="7121942" cy="4693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Number of Columns: 24</a:t>
            </a:r>
            <a:endParaRPr lang="en-US" sz="23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size of dataset:(4809, 24)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Column Names: Budget (int64) | Genres (string) | Homepage (string) | ID (int64) | Keywords (string) | Original Language (string) | Original Title (string) | Overview (string) | Popularity (float64) | Production Companies (string) | Production Countries (string) | Release Date (string) | Revenue (int64) | Runtime (float64) | Spoken Languages (string) | Status (string) | Tagline (string) | Title (string) | Vote Average (float64) | Vote Count (int64) |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UserId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(int64) |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MovieId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(int64) |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Userrating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(float64) | Director (string)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FDB13E-8268-7FBC-66BD-80208E064D23}"/>
              </a:ext>
            </a:extLst>
          </p:cNvPr>
          <p:cNvSpPr txBox="1"/>
          <p:nvPr/>
        </p:nvSpPr>
        <p:spPr>
          <a:xfrm>
            <a:off x="361950" y="552450"/>
            <a:ext cx="7391400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5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LITERATURE REVIEW:</a:t>
            </a:r>
          </a:p>
          <a:p>
            <a:pPr algn="just"/>
            <a:endParaRPr lang="en-US" sz="25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Kaggle.com: These are some references used in 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implementing idea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https://www.kaggle.com/code/ashutosh39/movie-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recommendation-using-text-mining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https://www.kaggle.com/code/imsakshimittal/movie-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recommender-system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https://www.kaggle.com/code/yassermessahli/movies-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recommender-system-content-based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Based on these studies, following issues were identified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suggest movies when there is no consumer data 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statistics?</a:t>
            </a:r>
            <a:endParaRPr lang="en-US" sz="22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 class of movie attributes can be adopted for the 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recommender system?</a:t>
            </a:r>
            <a:endParaRPr lang="en-US" sz="22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compute the likeness between two movies?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validate the results we get?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4512" y="156034"/>
            <a:ext cx="8121015" cy="5955030"/>
            <a:chOff x="604512" y="219096"/>
            <a:chExt cx="8121015" cy="5955030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604512" y="1563623"/>
              <a:ext cx="6467490" cy="46100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619124"/>
            <a:ext cx="5816669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900" dirty="0"/>
              <a:t>EXPLORE DATA ANALYSIS</a:t>
            </a:r>
            <a:endParaRPr sz="2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58933" y="29910"/>
            <a:ext cx="8166734" cy="5389245"/>
            <a:chOff x="558933" y="219096"/>
            <a:chExt cx="8166734" cy="5389245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558933" y="1712548"/>
              <a:ext cx="6086459" cy="389569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619124"/>
            <a:ext cx="5740469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900" dirty="0"/>
              <a:t>EXPLORE DATA ANALYSIS</a:t>
            </a:r>
            <a:endParaRPr sz="2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388</TotalTime>
  <Words>1360</Words>
  <Application>Microsoft Office PowerPoint</Application>
  <PresentationFormat>Custom</PresentationFormat>
  <Paragraphs>102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Verdana</vt:lpstr>
      <vt:lpstr>Office Theme</vt:lpstr>
      <vt:lpstr>"Have you ever felt lost in the sea of endless movie choices, unsure of what to watch next?"</vt:lpstr>
      <vt:lpstr>PowerPoint Presentation</vt:lpstr>
      <vt:lpstr>ENHANCED CONTENT BASED MOVIE RECOMMENDATION SYSTEM</vt:lpstr>
      <vt:lpstr>PowerPoint Presentation</vt:lpstr>
      <vt:lpstr>PowerPoint Presentation</vt:lpstr>
      <vt:lpstr>PowerPoint Presentation</vt:lpstr>
      <vt:lpstr>PowerPoint Presentation</vt:lpstr>
      <vt:lpstr>EXPLORE DATA ANALYSIS</vt:lpstr>
      <vt:lpstr>EXPLORE DATA ANALYSIS</vt:lpstr>
      <vt:lpstr>EXPLORE DATA ANALYSIS</vt:lpstr>
      <vt:lpstr>EXPLORE DATA ANALYSIS</vt:lpstr>
      <vt:lpstr>MULTIVARIENT ANALYSIS</vt:lpstr>
      <vt:lpstr>PowerPoint Presentation</vt:lpstr>
      <vt:lpstr>PowerPoint Presentation</vt:lpstr>
      <vt:lpstr>PowerPoint Presentation</vt:lpstr>
      <vt:lpstr>PowerPoint Presentation</vt:lpstr>
      <vt:lpstr>MULTIVARIENT ANALYSIS</vt:lpstr>
      <vt:lpstr>MODEL PREDICTION</vt:lpstr>
      <vt:lpstr>PowerPoint Presentation</vt:lpstr>
      <vt:lpstr>MOEL PREDICTION</vt:lpstr>
      <vt:lpstr>PowerPoint Presentation</vt:lpstr>
      <vt:lpstr>RESULTS</vt:lpstr>
      <vt:lpstr>REESULTS</vt:lpstr>
      <vt:lpstr>RESULTS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or Series Recommendation Facebook Post Video</dc:title>
  <dc:creator>Naga Krishna Lohitha Pulijala</dc:creator>
  <cp:keywords>DAF2jDg_RwU,BAFLT2rpM-8</cp:keywords>
  <cp:lastModifiedBy>NagaKrishnaLohitha Pulijala</cp:lastModifiedBy>
  <cp:revision>1</cp:revision>
  <dcterms:created xsi:type="dcterms:W3CDTF">2023-12-12T04:23:34Z</dcterms:created>
  <dcterms:modified xsi:type="dcterms:W3CDTF">2023-12-13T03:22:10Z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2023-12-12T00:00:00Z</vt:filetime>
  </property>
  <property fmtid="{D5CDD505-2E9C-101B-9397-08002B2CF9AE}" pid="3" name="Creator">
    <vt:lpwstr>Canva</vt:lpwstr>
  </property>
  <property fmtid="{D5CDD505-2E9C-101B-9397-08002B2CF9AE}" pid="4" name="LastSaved">
    <vt:filetime>2023-12-12T00:00:00Z</vt:filetime>
  </property>
</Properties>
</file>